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1" r:id="rId21"/>
    <p:sldId id="282" r:id="rId22"/>
    <p:sldId id="285" r:id="rId23"/>
  </p:sldIdLst>
  <p:sldSz cx="5765800" cy="8648700"/>
  <p:notesSz cx="5765800" cy="864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31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2681097"/>
            <a:ext cx="4900930" cy="18162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4843272"/>
            <a:ext cx="4036060" cy="2162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00" b="0" i="0">
                <a:solidFill>
                  <a:srgbClr val="F15C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00" b="0" i="0">
                <a:solidFill>
                  <a:srgbClr val="F15C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1989201"/>
            <a:ext cx="2508123" cy="570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1989201"/>
            <a:ext cx="2508123" cy="570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400" b="0" i="0">
                <a:solidFill>
                  <a:srgbClr val="F15C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439" y="523559"/>
            <a:ext cx="4998920" cy="1692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400" b="0" i="0">
                <a:solidFill>
                  <a:srgbClr val="F15C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88290" y="1989201"/>
            <a:ext cx="5189220" cy="570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8043291"/>
            <a:ext cx="1845056" cy="43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8043291"/>
            <a:ext cx="1326134" cy="43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8043291"/>
            <a:ext cx="1326134" cy="432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rgm.meb.gov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120">
              <a:lnSpc>
                <a:spcPts val="8540"/>
              </a:lnSpc>
              <a:spcBef>
                <a:spcPts val="100"/>
              </a:spcBef>
            </a:pPr>
            <a:r>
              <a:rPr spc="-140" dirty="0"/>
              <a:t>VELİ</a:t>
            </a:r>
          </a:p>
          <a:p>
            <a:pPr marL="71120">
              <a:lnSpc>
                <a:spcPts val="4580"/>
              </a:lnSpc>
            </a:pPr>
            <a:r>
              <a:rPr sz="4100" spc="-140" dirty="0"/>
              <a:t>BİLGİLENDİRME</a:t>
            </a:r>
            <a:r>
              <a:rPr sz="4100" spc="-505" dirty="0"/>
              <a:t> </a:t>
            </a:r>
            <a:r>
              <a:rPr sz="4100" spc="-100" dirty="0"/>
              <a:t>REHBERİ</a:t>
            </a:r>
            <a:endParaRPr sz="4100"/>
          </a:p>
        </p:txBody>
      </p:sp>
      <p:sp>
        <p:nvSpPr>
          <p:cNvPr id="3" name="object 3"/>
          <p:cNvSpPr/>
          <p:nvPr/>
        </p:nvSpPr>
        <p:spPr>
          <a:xfrm>
            <a:off x="1246111" y="0"/>
            <a:ext cx="1677035" cy="624840"/>
          </a:xfrm>
          <a:custGeom>
            <a:avLst/>
            <a:gdLst/>
            <a:ahLst/>
            <a:cxnLst/>
            <a:rect l="l" t="t" r="r" b="b"/>
            <a:pathLst>
              <a:path w="1677035" h="624840">
                <a:moveTo>
                  <a:pt x="0" y="0"/>
                </a:moveTo>
                <a:lnTo>
                  <a:pt x="23472" y="68984"/>
                </a:lnTo>
                <a:lnTo>
                  <a:pt x="41181" y="110857"/>
                </a:lnTo>
                <a:lnTo>
                  <a:pt x="60968" y="151585"/>
                </a:lnTo>
                <a:lnTo>
                  <a:pt x="82766" y="191103"/>
                </a:lnTo>
                <a:lnTo>
                  <a:pt x="106509" y="229343"/>
                </a:lnTo>
                <a:lnTo>
                  <a:pt x="132129" y="266240"/>
                </a:lnTo>
                <a:lnTo>
                  <a:pt x="159561" y="301725"/>
                </a:lnTo>
                <a:lnTo>
                  <a:pt x="188737" y="335734"/>
                </a:lnTo>
                <a:lnTo>
                  <a:pt x="219590" y="368198"/>
                </a:lnTo>
                <a:lnTo>
                  <a:pt x="252054" y="399051"/>
                </a:lnTo>
                <a:lnTo>
                  <a:pt x="286063" y="428226"/>
                </a:lnTo>
                <a:lnTo>
                  <a:pt x="321549" y="455657"/>
                </a:lnTo>
                <a:lnTo>
                  <a:pt x="358445" y="481277"/>
                </a:lnTo>
                <a:lnTo>
                  <a:pt x="396686" y="505019"/>
                </a:lnTo>
                <a:lnTo>
                  <a:pt x="436203" y="526817"/>
                </a:lnTo>
                <a:lnTo>
                  <a:pt x="476932" y="546604"/>
                </a:lnTo>
                <a:lnTo>
                  <a:pt x="518804" y="564312"/>
                </a:lnTo>
                <a:lnTo>
                  <a:pt x="561753" y="579876"/>
                </a:lnTo>
                <a:lnTo>
                  <a:pt x="605712" y="593229"/>
                </a:lnTo>
                <a:lnTo>
                  <a:pt x="650615" y="604303"/>
                </a:lnTo>
                <a:lnTo>
                  <a:pt x="696395" y="613033"/>
                </a:lnTo>
                <a:lnTo>
                  <a:pt x="742984" y="619351"/>
                </a:lnTo>
                <a:lnTo>
                  <a:pt x="790318" y="623190"/>
                </a:lnTo>
                <a:lnTo>
                  <a:pt x="838328" y="624485"/>
                </a:lnTo>
                <a:lnTo>
                  <a:pt x="886339" y="623190"/>
                </a:lnTo>
                <a:lnTo>
                  <a:pt x="933673" y="619351"/>
                </a:lnTo>
                <a:lnTo>
                  <a:pt x="980264" y="613033"/>
                </a:lnTo>
                <a:lnTo>
                  <a:pt x="1026045" y="604303"/>
                </a:lnTo>
                <a:lnTo>
                  <a:pt x="1070949" y="593229"/>
                </a:lnTo>
                <a:lnTo>
                  <a:pt x="1114909" y="579876"/>
                </a:lnTo>
                <a:lnTo>
                  <a:pt x="1157859" y="564312"/>
                </a:lnTo>
                <a:lnTo>
                  <a:pt x="1199732" y="546604"/>
                </a:lnTo>
                <a:lnTo>
                  <a:pt x="1240460" y="526817"/>
                </a:lnTo>
                <a:lnTo>
                  <a:pt x="1279979" y="505019"/>
                </a:lnTo>
                <a:lnTo>
                  <a:pt x="1318220" y="481277"/>
                </a:lnTo>
                <a:lnTo>
                  <a:pt x="1355117" y="455657"/>
                </a:lnTo>
                <a:lnTo>
                  <a:pt x="1390603" y="428226"/>
                </a:lnTo>
                <a:lnTo>
                  <a:pt x="1424612" y="399051"/>
                </a:lnTo>
                <a:lnTo>
                  <a:pt x="1457076" y="368198"/>
                </a:lnTo>
                <a:lnTo>
                  <a:pt x="1487930" y="335734"/>
                </a:lnTo>
                <a:lnTo>
                  <a:pt x="1517106" y="301725"/>
                </a:lnTo>
                <a:lnTo>
                  <a:pt x="1544538" y="266240"/>
                </a:lnTo>
                <a:lnTo>
                  <a:pt x="1570159" y="229343"/>
                </a:lnTo>
                <a:lnTo>
                  <a:pt x="1593902" y="191103"/>
                </a:lnTo>
                <a:lnTo>
                  <a:pt x="1615700" y="151585"/>
                </a:lnTo>
                <a:lnTo>
                  <a:pt x="1635487" y="110857"/>
                </a:lnTo>
                <a:lnTo>
                  <a:pt x="1653196" y="68984"/>
                </a:lnTo>
                <a:lnTo>
                  <a:pt x="1668760" y="26035"/>
                </a:lnTo>
                <a:lnTo>
                  <a:pt x="1676669" y="0"/>
                </a:lnTo>
              </a:path>
            </a:pathLst>
          </a:custGeom>
          <a:ln w="3175">
            <a:solidFill>
              <a:srgbClr val="F15C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-6476" y="6157209"/>
            <a:ext cx="5773064" cy="24942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0655" y="2495003"/>
            <a:ext cx="3193719" cy="33281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F15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07239" y="3287423"/>
            <a:ext cx="2345690" cy="2065655"/>
            <a:chOff x="1707239" y="3287423"/>
            <a:chExt cx="2345690" cy="2065655"/>
          </a:xfrm>
        </p:grpSpPr>
        <p:sp>
          <p:nvSpPr>
            <p:cNvPr id="4" name="object 4"/>
            <p:cNvSpPr/>
            <p:nvPr/>
          </p:nvSpPr>
          <p:spPr>
            <a:xfrm>
              <a:off x="1747981" y="3328165"/>
              <a:ext cx="2264410" cy="1983739"/>
            </a:xfrm>
            <a:custGeom>
              <a:avLst/>
              <a:gdLst/>
              <a:ahLst/>
              <a:cxnLst/>
              <a:rect l="l" t="t" r="r" b="b"/>
              <a:pathLst>
                <a:path w="2264410" h="1983739">
                  <a:moveTo>
                    <a:pt x="1057169" y="43214"/>
                  </a:moveTo>
                  <a:lnTo>
                    <a:pt x="11692" y="1854031"/>
                  </a:lnTo>
                  <a:lnTo>
                    <a:pt x="0" y="1898596"/>
                  </a:lnTo>
                  <a:lnTo>
                    <a:pt x="11695" y="1940459"/>
                  </a:lnTo>
                  <a:lnTo>
                    <a:pt x="42103" y="1971519"/>
                  </a:lnTo>
                  <a:lnTo>
                    <a:pt x="86546" y="1983673"/>
                  </a:lnTo>
                  <a:lnTo>
                    <a:pt x="2177499" y="1983673"/>
                  </a:lnTo>
                  <a:lnTo>
                    <a:pt x="2221942" y="1971519"/>
                  </a:lnTo>
                  <a:lnTo>
                    <a:pt x="2252350" y="1940459"/>
                  </a:lnTo>
                  <a:lnTo>
                    <a:pt x="2264046" y="1898596"/>
                  </a:lnTo>
                  <a:lnTo>
                    <a:pt x="2252353" y="1854031"/>
                  </a:lnTo>
                  <a:lnTo>
                    <a:pt x="1206864" y="43214"/>
                  </a:lnTo>
                  <a:lnTo>
                    <a:pt x="1174119" y="10803"/>
                  </a:lnTo>
                  <a:lnTo>
                    <a:pt x="1132016" y="0"/>
                  </a:lnTo>
                  <a:lnTo>
                    <a:pt x="1089914" y="10803"/>
                  </a:lnTo>
                  <a:lnTo>
                    <a:pt x="1057169" y="43214"/>
                  </a:lnTo>
                  <a:close/>
                </a:path>
              </a:pathLst>
            </a:custGeom>
            <a:ln w="81483">
              <a:solidFill>
                <a:srgbClr val="FF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90037" y="3621773"/>
              <a:ext cx="180340" cy="1227455"/>
            </a:xfrm>
            <a:custGeom>
              <a:avLst/>
              <a:gdLst/>
              <a:ahLst/>
              <a:cxnLst/>
              <a:rect l="l" t="t" r="r" b="b"/>
              <a:pathLst>
                <a:path w="180339" h="1227454">
                  <a:moveTo>
                    <a:pt x="134683" y="0"/>
                  </a:moveTo>
                  <a:lnTo>
                    <a:pt x="45250" y="0"/>
                  </a:lnTo>
                  <a:lnTo>
                    <a:pt x="27635" y="3555"/>
                  </a:lnTo>
                  <a:lnTo>
                    <a:pt x="13252" y="13252"/>
                  </a:lnTo>
                  <a:lnTo>
                    <a:pt x="3555" y="27635"/>
                  </a:lnTo>
                  <a:lnTo>
                    <a:pt x="0" y="45250"/>
                  </a:lnTo>
                  <a:lnTo>
                    <a:pt x="0" y="1181696"/>
                  </a:lnTo>
                  <a:lnTo>
                    <a:pt x="3555" y="1199309"/>
                  </a:lnTo>
                  <a:lnTo>
                    <a:pt x="13252" y="1213688"/>
                  </a:lnTo>
                  <a:lnTo>
                    <a:pt x="27635" y="1223380"/>
                  </a:lnTo>
                  <a:lnTo>
                    <a:pt x="45250" y="1226934"/>
                  </a:lnTo>
                  <a:lnTo>
                    <a:pt x="134683" y="1226934"/>
                  </a:lnTo>
                  <a:lnTo>
                    <a:pt x="152290" y="1223380"/>
                  </a:lnTo>
                  <a:lnTo>
                    <a:pt x="166670" y="1213688"/>
                  </a:lnTo>
                  <a:lnTo>
                    <a:pt x="176365" y="1199309"/>
                  </a:lnTo>
                  <a:lnTo>
                    <a:pt x="179920" y="1181696"/>
                  </a:lnTo>
                  <a:lnTo>
                    <a:pt x="179920" y="45250"/>
                  </a:lnTo>
                  <a:lnTo>
                    <a:pt x="176365" y="27635"/>
                  </a:lnTo>
                  <a:lnTo>
                    <a:pt x="166670" y="13252"/>
                  </a:lnTo>
                  <a:lnTo>
                    <a:pt x="152290" y="3555"/>
                  </a:lnTo>
                  <a:lnTo>
                    <a:pt x="134683" y="0"/>
                  </a:lnTo>
                  <a:close/>
                </a:path>
              </a:pathLst>
            </a:custGeom>
            <a:solidFill>
              <a:srgbClr val="FFF9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90037" y="4961433"/>
              <a:ext cx="179920" cy="179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488480"/>
            <a:ext cx="176403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66"/>
            <a:ext cx="165100" cy="246379"/>
            <a:chOff x="4911947" y="438066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66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69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54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703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50"/>
                  </a:lnTo>
                  <a:lnTo>
                    <a:pt x="3845" y="40297"/>
                  </a:lnTo>
                  <a:lnTo>
                    <a:pt x="14331" y="55851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1"/>
                  </a:lnTo>
                  <a:lnTo>
                    <a:pt x="94010" y="40297"/>
                  </a:lnTo>
                  <a:lnTo>
                    <a:pt x="97853" y="21250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F15C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035183"/>
            <a:ext cx="3581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60" dirty="0">
                <a:solidFill>
                  <a:srgbClr val="FFFFFF"/>
                </a:solidFill>
                <a:latin typeface="Arial"/>
                <a:cs typeface="Arial"/>
              </a:rPr>
              <a:t>ÖNEMSEYİNİZ!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597"/>
            <a:ext cx="1789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07135" y="2940449"/>
            <a:ext cx="3545840" cy="1041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Doğru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güvenilir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kaynaklardan</a:t>
            </a:r>
            <a:r>
              <a:rPr sz="1500" spc="-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bilgi 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edinerek salgın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hastalıklar</a:t>
            </a:r>
            <a:r>
              <a:rPr sz="1500" spc="-1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konusunda  </a:t>
            </a:r>
            <a:r>
              <a:rPr sz="1500" b="1" spc="45" dirty="0">
                <a:solidFill>
                  <a:srgbClr val="231F20"/>
                </a:solidFill>
                <a:latin typeface="Tahoma"/>
                <a:cs typeface="Tahoma"/>
              </a:rPr>
              <a:t>ö</a:t>
            </a:r>
            <a:r>
              <a:rPr sz="1500" b="1" spc="45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45" dirty="0">
                <a:solidFill>
                  <a:srgbClr val="231F20"/>
                </a:solidFill>
                <a:latin typeface="Tahoma"/>
                <a:cs typeface="Tahoma"/>
              </a:rPr>
              <a:t>rencimizi</a:t>
            </a:r>
            <a:r>
              <a:rPr sz="1500" b="1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dirty="0">
                <a:solidFill>
                  <a:srgbClr val="231F20"/>
                </a:solidFill>
                <a:latin typeface="Tahoma"/>
                <a:cs typeface="Tahoma"/>
              </a:rPr>
              <a:t>bilinçlendiriniz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1500" dirty="0">
                <a:solidFill>
                  <a:srgbClr val="ED2024"/>
                </a:solidFill>
                <a:latin typeface="Calibri"/>
                <a:cs typeface="Calibri"/>
              </a:rPr>
              <a:t>(*)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4756" y="4718449"/>
            <a:ext cx="3810635" cy="1041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Bakanlığımız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yetkili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kurumlarca 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yapılan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açıklamalar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kurallara</a:t>
            </a:r>
            <a:r>
              <a:rPr sz="1500" spc="-1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uymaları 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konusunda </a:t>
            </a:r>
            <a:r>
              <a:rPr sz="1500" b="1" spc="45" dirty="0">
                <a:solidFill>
                  <a:srgbClr val="231F20"/>
                </a:solidFill>
                <a:latin typeface="Tahoma"/>
                <a:cs typeface="Tahoma"/>
              </a:rPr>
              <a:t>ö</a:t>
            </a:r>
            <a:r>
              <a:rPr sz="1500" b="1" spc="45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45" dirty="0">
                <a:solidFill>
                  <a:srgbClr val="231F20"/>
                </a:solidFill>
                <a:latin typeface="Tahoma"/>
                <a:cs typeface="Tahoma"/>
              </a:rPr>
              <a:t>rencimizi</a:t>
            </a:r>
            <a:r>
              <a:rPr sz="1500" b="1" spc="-21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10" dirty="0">
                <a:solidFill>
                  <a:srgbClr val="231F20"/>
                </a:solidFill>
                <a:latin typeface="Tahoma"/>
                <a:cs typeface="Tahoma"/>
              </a:rPr>
              <a:t>uyar</a:t>
            </a:r>
            <a:r>
              <a:rPr sz="1500" b="1" spc="1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1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1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10" dirty="0">
                <a:solidFill>
                  <a:srgbClr val="231F20"/>
                </a:solidFill>
                <a:latin typeface="Tahoma"/>
                <a:cs typeface="Tahoma"/>
              </a:rPr>
              <a:t>z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0180" y="2686449"/>
            <a:ext cx="3580129" cy="787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Dengeli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sağlıklı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beslenmesine,</a:t>
            </a:r>
            <a:r>
              <a:rPr sz="1500" spc="-2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uyku 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düzenine 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özen</a:t>
            </a:r>
            <a:r>
              <a:rPr sz="1500" b="1" spc="-21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-5" dirty="0">
                <a:solidFill>
                  <a:srgbClr val="231F20"/>
                </a:solidFill>
                <a:latin typeface="Tahoma"/>
                <a:cs typeface="Tahoma"/>
              </a:rPr>
              <a:t>gösteriniz</a:t>
            </a:r>
            <a:r>
              <a:rPr sz="1500" spc="-5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1230" y="4210431"/>
            <a:ext cx="3537585" cy="1549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Sağlık </a:t>
            </a:r>
            <a:r>
              <a:rPr sz="1500" spc="195" dirty="0">
                <a:solidFill>
                  <a:srgbClr val="231F20"/>
                </a:solidFill>
                <a:latin typeface="Calibri"/>
                <a:cs typeface="Calibri"/>
              </a:rPr>
              <a:t>durumunu</a:t>
            </a:r>
            <a:r>
              <a:rPr sz="1500" spc="-2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takip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ediniz.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Yüksek  </a:t>
            </a:r>
            <a:r>
              <a:rPr sz="1500" spc="80" dirty="0">
                <a:solidFill>
                  <a:srgbClr val="231F20"/>
                </a:solidFill>
                <a:latin typeface="Calibri"/>
                <a:cs typeface="Calibri"/>
              </a:rPr>
              <a:t>ateş,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öksürük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90" dirty="0">
                <a:solidFill>
                  <a:srgbClr val="231F20"/>
                </a:solidFill>
                <a:latin typeface="Calibri"/>
                <a:cs typeface="Calibri"/>
              </a:rPr>
              <a:t>da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başka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bir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hastalık 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belirtisi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varsa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idareyi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bilgilendirerek 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okuluna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göndermeyiniz.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Mutlaka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bir  </a:t>
            </a:r>
            <a:r>
              <a:rPr sz="1500" b="1" spc="55" dirty="0">
                <a:solidFill>
                  <a:srgbClr val="231F20"/>
                </a:solidFill>
                <a:latin typeface="Tahoma"/>
                <a:cs typeface="Tahoma"/>
              </a:rPr>
              <a:t>sa</a:t>
            </a:r>
            <a:r>
              <a:rPr sz="1500" b="1" spc="55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55" dirty="0">
                <a:solidFill>
                  <a:srgbClr val="231F20"/>
                </a:solidFill>
                <a:latin typeface="Tahoma"/>
                <a:cs typeface="Tahoma"/>
              </a:rPr>
              <a:t>l</a:t>
            </a:r>
            <a:r>
              <a:rPr sz="1500" b="1" spc="5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55" dirty="0">
                <a:solidFill>
                  <a:srgbClr val="231F20"/>
                </a:solidFill>
                <a:latin typeface="Tahoma"/>
                <a:cs typeface="Tahoma"/>
              </a:rPr>
              <a:t>k 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kurulu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una</a:t>
            </a:r>
            <a:r>
              <a:rPr sz="1500" b="1" spc="-24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ba</a:t>
            </a:r>
            <a:r>
              <a:rPr sz="1500" b="1" spc="20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vurunuz</a:t>
            </a:r>
            <a:r>
              <a:rPr sz="1500" spc="2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597"/>
            <a:ext cx="1789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17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87276" y="3601599"/>
            <a:ext cx="3985895" cy="180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1100"/>
              </a:lnSpc>
              <a:spcBef>
                <a:spcPts val="100"/>
              </a:spcBef>
            </a:pPr>
            <a:r>
              <a:rPr sz="1500" spc="-245" dirty="0">
                <a:solidFill>
                  <a:srgbClr val="ED2024"/>
                </a:solidFill>
                <a:latin typeface="Calibri"/>
                <a:cs typeface="Calibri"/>
              </a:rPr>
              <a:t>* </a:t>
            </a:r>
            <a:r>
              <a:rPr sz="1500" spc="160" dirty="0">
                <a:solidFill>
                  <a:srgbClr val="ED2024"/>
                </a:solidFill>
                <a:latin typeface="Calibri"/>
                <a:cs typeface="Calibri"/>
              </a:rPr>
              <a:t>Salgın </a:t>
            </a:r>
            <a:r>
              <a:rPr sz="1500" spc="130" dirty="0">
                <a:solidFill>
                  <a:srgbClr val="ED2024"/>
                </a:solidFill>
                <a:latin typeface="Calibri"/>
                <a:cs typeface="Calibri"/>
              </a:rPr>
              <a:t>hastalık </a:t>
            </a:r>
            <a:r>
              <a:rPr sz="1500" spc="165" dirty="0">
                <a:solidFill>
                  <a:srgbClr val="ED2024"/>
                </a:solidFill>
                <a:latin typeface="Calibri"/>
                <a:cs typeface="Calibri"/>
              </a:rPr>
              <a:t>dönemlerinde </a:t>
            </a:r>
            <a:r>
              <a:rPr sz="1500" spc="120" dirty="0">
                <a:solidFill>
                  <a:srgbClr val="ED2024"/>
                </a:solidFill>
                <a:latin typeface="Calibri"/>
                <a:cs typeface="Calibri"/>
              </a:rPr>
              <a:t>psikolojik  </a:t>
            </a:r>
            <a:r>
              <a:rPr sz="1500" spc="145" dirty="0">
                <a:solidFill>
                  <a:srgbClr val="ED2024"/>
                </a:solidFill>
                <a:latin typeface="Calibri"/>
                <a:cs typeface="Calibri"/>
              </a:rPr>
              <a:t>direncin </a:t>
            </a:r>
            <a:r>
              <a:rPr sz="1500" spc="155" dirty="0">
                <a:solidFill>
                  <a:srgbClr val="ED2024"/>
                </a:solidFill>
                <a:latin typeface="Calibri"/>
                <a:cs typeface="Calibri"/>
              </a:rPr>
              <a:t>korunması </a:t>
            </a:r>
            <a:r>
              <a:rPr sz="1500" spc="135" dirty="0">
                <a:solidFill>
                  <a:srgbClr val="ED2024"/>
                </a:solidFill>
                <a:latin typeface="Calibri"/>
                <a:cs typeface="Calibri"/>
              </a:rPr>
              <a:t>için </a:t>
            </a:r>
            <a:r>
              <a:rPr sz="1500" spc="155" dirty="0">
                <a:solidFill>
                  <a:srgbClr val="ED2024"/>
                </a:solidFill>
                <a:latin typeface="Calibri"/>
                <a:cs typeface="Calibri"/>
              </a:rPr>
              <a:t>Özel </a:t>
            </a:r>
            <a:r>
              <a:rPr sz="1500" spc="180" dirty="0">
                <a:solidFill>
                  <a:srgbClr val="ED2024"/>
                </a:solidFill>
                <a:latin typeface="Calibri"/>
                <a:cs typeface="Calibri"/>
              </a:rPr>
              <a:t>Eğitim </a:t>
            </a:r>
            <a:r>
              <a:rPr sz="1500" spc="95" dirty="0">
                <a:solidFill>
                  <a:srgbClr val="ED2024"/>
                </a:solidFill>
                <a:latin typeface="Calibri"/>
                <a:cs typeface="Calibri"/>
              </a:rPr>
              <a:t>ve  </a:t>
            </a:r>
            <a:r>
              <a:rPr sz="1500" spc="150" dirty="0">
                <a:solidFill>
                  <a:srgbClr val="ED2024"/>
                </a:solidFill>
                <a:latin typeface="Calibri"/>
                <a:cs typeface="Calibri"/>
              </a:rPr>
              <a:t>Rehberlik </a:t>
            </a:r>
            <a:r>
              <a:rPr sz="1500" spc="140" dirty="0">
                <a:solidFill>
                  <a:srgbClr val="ED2024"/>
                </a:solidFill>
                <a:latin typeface="Calibri"/>
                <a:cs typeface="Calibri"/>
              </a:rPr>
              <a:t>Hizmetleri </a:t>
            </a:r>
            <a:r>
              <a:rPr sz="1500" spc="145" dirty="0">
                <a:solidFill>
                  <a:srgbClr val="ED2024"/>
                </a:solidFill>
                <a:latin typeface="Calibri"/>
                <a:cs typeface="Calibri"/>
              </a:rPr>
              <a:t>Genel </a:t>
            </a:r>
            <a:r>
              <a:rPr sz="1500" spc="160" dirty="0">
                <a:solidFill>
                  <a:srgbClr val="ED2024"/>
                </a:solidFill>
                <a:latin typeface="Calibri"/>
                <a:cs typeface="Calibri"/>
              </a:rPr>
              <a:t>Müdürlüğü  </a:t>
            </a:r>
            <a:r>
              <a:rPr sz="1500" spc="130" dirty="0">
                <a:solidFill>
                  <a:srgbClr val="ED2024"/>
                </a:solidFill>
                <a:latin typeface="Calibri"/>
                <a:cs typeface="Calibri"/>
              </a:rPr>
              <a:t>tarafından</a:t>
            </a:r>
            <a:r>
              <a:rPr sz="1500" spc="15" dirty="0">
                <a:solidFill>
                  <a:srgbClr val="ED2024"/>
                </a:solidFill>
                <a:latin typeface="Calibri"/>
                <a:cs typeface="Calibri"/>
              </a:rPr>
              <a:t> </a:t>
            </a:r>
            <a:r>
              <a:rPr sz="1500" spc="145" dirty="0">
                <a:solidFill>
                  <a:srgbClr val="ED2024"/>
                </a:solidFill>
                <a:latin typeface="Calibri"/>
                <a:cs typeface="Calibri"/>
              </a:rPr>
              <a:t>hazırlanan</a:t>
            </a:r>
            <a:r>
              <a:rPr sz="1500" spc="20" dirty="0">
                <a:solidFill>
                  <a:srgbClr val="ED2024"/>
                </a:solidFill>
                <a:latin typeface="Calibri"/>
                <a:cs typeface="Calibri"/>
              </a:rPr>
              <a:t> </a:t>
            </a:r>
            <a:r>
              <a:rPr sz="1500" spc="100" dirty="0">
                <a:solidFill>
                  <a:srgbClr val="ED2024"/>
                </a:solidFill>
                <a:latin typeface="Calibri"/>
                <a:cs typeface="Calibri"/>
              </a:rPr>
              <a:t>aileler</a:t>
            </a:r>
            <a:r>
              <a:rPr sz="1500" spc="20" dirty="0">
                <a:solidFill>
                  <a:srgbClr val="ED2024"/>
                </a:solidFill>
                <a:latin typeface="Calibri"/>
                <a:cs typeface="Calibri"/>
              </a:rPr>
              <a:t> </a:t>
            </a:r>
            <a:r>
              <a:rPr sz="1500" spc="135" dirty="0">
                <a:solidFill>
                  <a:srgbClr val="ED2024"/>
                </a:solidFill>
                <a:latin typeface="Calibri"/>
                <a:cs typeface="Calibri"/>
              </a:rPr>
              <a:t>için</a:t>
            </a:r>
            <a:r>
              <a:rPr sz="1500" spc="20" dirty="0">
                <a:solidFill>
                  <a:srgbClr val="ED2024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ED2024"/>
                </a:solidFill>
                <a:latin typeface="Calibri"/>
                <a:cs typeface="Calibri"/>
              </a:rPr>
              <a:t>çocuklara  </a:t>
            </a:r>
            <a:r>
              <a:rPr sz="1500" spc="155" dirty="0">
                <a:solidFill>
                  <a:srgbClr val="ED2024"/>
                </a:solidFill>
                <a:latin typeface="Calibri"/>
                <a:cs typeface="Calibri"/>
              </a:rPr>
              <a:t>yardım </a:t>
            </a:r>
            <a:r>
              <a:rPr sz="1500" spc="145" dirty="0">
                <a:solidFill>
                  <a:srgbClr val="ED2024"/>
                </a:solidFill>
                <a:latin typeface="Calibri"/>
                <a:cs typeface="Calibri"/>
              </a:rPr>
              <a:t>rehberinden </a:t>
            </a:r>
            <a:r>
              <a:rPr sz="1500" spc="105" dirty="0">
                <a:solidFill>
                  <a:srgbClr val="ED2024"/>
                </a:solidFill>
                <a:latin typeface="Calibri"/>
                <a:cs typeface="Calibri"/>
                <a:hlinkClick r:id="rId3"/>
              </a:rPr>
              <a:t>http://orgm.meb.gov. </a:t>
            </a:r>
            <a:r>
              <a:rPr sz="1500" spc="105" dirty="0">
                <a:solidFill>
                  <a:srgbClr val="ED2024"/>
                </a:solidFill>
                <a:latin typeface="Calibri"/>
                <a:cs typeface="Calibri"/>
              </a:rPr>
              <a:t> </a:t>
            </a:r>
            <a:r>
              <a:rPr sz="1500" spc="90" dirty="0">
                <a:solidFill>
                  <a:srgbClr val="ED2024"/>
                </a:solidFill>
                <a:latin typeface="Calibri"/>
                <a:cs typeface="Calibri"/>
              </a:rPr>
              <a:t>tr/meb_iys_dosyalar/2020_03/21161548_  </a:t>
            </a:r>
            <a:r>
              <a:rPr sz="1500" spc="130" dirty="0">
                <a:solidFill>
                  <a:srgbClr val="ED2024"/>
                </a:solidFill>
                <a:latin typeface="Calibri"/>
                <a:cs typeface="Calibri"/>
              </a:rPr>
              <a:t>brosur_cocuk_son.pdf)</a:t>
            </a:r>
            <a:r>
              <a:rPr sz="1500" spc="40" dirty="0">
                <a:solidFill>
                  <a:srgbClr val="ED2024"/>
                </a:solidFill>
                <a:latin typeface="Calibri"/>
                <a:cs typeface="Calibri"/>
              </a:rPr>
              <a:t> </a:t>
            </a:r>
            <a:r>
              <a:rPr sz="1500" spc="100" dirty="0">
                <a:solidFill>
                  <a:srgbClr val="ED2024"/>
                </a:solidFill>
                <a:latin typeface="Calibri"/>
                <a:cs typeface="Calibri"/>
              </a:rPr>
              <a:t>yararlanınız.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669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07239" y="3287423"/>
            <a:ext cx="2345690" cy="2065655"/>
            <a:chOff x="1707239" y="3287423"/>
            <a:chExt cx="2345690" cy="2065655"/>
          </a:xfrm>
        </p:grpSpPr>
        <p:sp>
          <p:nvSpPr>
            <p:cNvPr id="4" name="object 4"/>
            <p:cNvSpPr/>
            <p:nvPr/>
          </p:nvSpPr>
          <p:spPr>
            <a:xfrm>
              <a:off x="1747981" y="3328165"/>
              <a:ext cx="2264410" cy="1983739"/>
            </a:xfrm>
            <a:custGeom>
              <a:avLst/>
              <a:gdLst/>
              <a:ahLst/>
              <a:cxnLst/>
              <a:rect l="l" t="t" r="r" b="b"/>
              <a:pathLst>
                <a:path w="2264410" h="1983739">
                  <a:moveTo>
                    <a:pt x="1057169" y="43214"/>
                  </a:moveTo>
                  <a:lnTo>
                    <a:pt x="11692" y="1854031"/>
                  </a:lnTo>
                  <a:lnTo>
                    <a:pt x="0" y="1898596"/>
                  </a:lnTo>
                  <a:lnTo>
                    <a:pt x="11695" y="1940459"/>
                  </a:lnTo>
                  <a:lnTo>
                    <a:pt x="42103" y="1971519"/>
                  </a:lnTo>
                  <a:lnTo>
                    <a:pt x="86546" y="1983673"/>
                  </a:lnTo>
                  <a:lnTo>
                    <a:pt x="2177499" y="1983673"/>
                  </a:lnTo>
                  <a:lnTo>
                    <a:pt x="2221942" y="1971519"/>
                  </a:lnTo>
                  <a:lnTo>
                    <a:pt x="2252350" y="1940459"/>
                  </a:lnTo>
                  <a:lnTo>
                    <a:pt x="2264046" y="1898596"/>
                  </a:lnTo>
                  <a:lnTo>
                    <a:pt x="2252353" y="1854031"/>
                  </a:lnTo>
                  <a:lnTo>
                    <a:pt x="1206864" y="43214"/>
                  </a:lnTo>
                  <a:lnTo>
                    <a:pt x="1174119" y="10803"/>
                  </a:lnTo>
                  <a:lnTo>
                    <a:pt x="1132016" y="0"/>
                  </a:lnTo>
                  <a:lnTo>
                    <a:pt x="1089914" y="10803"/>
                  </a:lnTo>
                  <a:lnTo>
                    <a:pt x="1057169" y="43214"/>
                  </a:lnTo>
                  <a:close/>
                </a:path>
              </a:pathLst>
            </a:custGeom>
            <a:ln w="81483">
              <a:solidFill>
                <a:srgbClr val="FF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90037" y="3621773"/>
              <a:ext cx="180340" cy="1227455"/>
            </a:xfrm>
            <a:custGeom>
              <a:avLst/>
              <a:gdLst/>
              <a:ahLst/>
              <a:cxnLst/>
              <a:rect l="l" t="t" r="r" b="b"/>
              <a:pathLst>
                <a:path w="180339" h="1227454">
                  <a:moveTo>
                    <a:pt x="134683" y="0"/>
                  </a:moveTo>
                  <a:lnTo>
                    <a:pt x="45250" y="0"/>
                  </a:lnTo>
                  <a:lnTo>
                    <a:pt x="27635" y="3555"/>
                  </a:lnTo>
                  <a:lnTo>
                    <a:pt x="13252" y="13250"/>
                  </a:lnTo>
                  <a:lnTo>
                    <a:pt x="3555" y="27630"/>
                  </a:lnTo>
                  <a:lnTo>
                    <a:pt x="0" y="45237"/>
                  </a:lnTo>
                  <a:lnTo>
                    <a:pt x="0" y="1181684"/>
                  </a:lnTo>
                  <a:lnTo>
                    <a:pt x="3555" y="1199298"/>
                  </a:lnTo>
                  <a:lnTo>
                    <a:pt x="13252" y="1213681"/>
                  </a:lnTo>
                  <a:lnTo>
                    <a:pt x="27635" y="1223378"/>
                  </a:lnTo>
                  <a:lnTo>
                    <a:pt x="45250" y="1226934"/>
                  </a:lnTo>
                  <a:lnTo>
                    <a:pt x="134683" y="1226934"/>
                  </a:lnTo>
                  <a:lnTo>
                    <a:pt x="152290" y="1223378"/>
                  </a:lnTo>
                  <a:lnTo>
                    <a:pt x="166670" y="1213681"/>
                  </a:lnTo>
                  <a:lnTo>
                    <a:pt x="176365" y="1199298"/>
                  </a:lnTo>
                  <a:lnTo>
                    <a:pt x="179920" y="1181684"/>
                  </a:lnTo>
                  <a:lnTo>
                    <a:pt x="179920" y="45237"/>
                  </a:lnTo>
                  <a:lnTo>
                    <a:pt x="176365" y="27630"/>
                  </a:lnTo>
                  <a:lnTo>
                    <a:pt x="166670" y="13250"/>
                  </a:lnTo>
                  <a:lnTo>
                    <a:pt x="152290" y="3555"/>
                  </a:lnTo>
                  <a:lnTo>
                    <a:pt x="134683" y="0"/>
                  </a:lnTo>
                  <a:close/>
                </a:path>
              </a:pathLst>
            </a:custGeom>
            <a:solidFill>
              <a:srgbClr val="FFF9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90037" y="4961433"/>
              <a:ext cx="179920" cy="179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488474"/>
            <a:ext cx="176403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19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66"/>
            <a:ext cx="165100" cy="246379"/>
            <a:chOff x="4911947" y="438066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66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69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42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690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6696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035171"/>
            <a:ext cx="3581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60" dirty="0">
                <a:solidFill>
                  <a:srgbClr val="FFFFFF"/>
                </a:solidFill>
                <a:latin typeface="Arial"/>
                <a:cs typeface="Arial"/>
              </a:rPr>
              <a:t>ÖNEMSEYİNİZ!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597"/>
            <a:ext cx="1789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3434" y="983469"/>
            <a:ext cx="3933825" cy="6883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Her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210" dirty="0">
                <a:solidFill>
                  <a:srgbClr val="231F20"/>
                </a:solidFill>
                <a:latin typeface="Calibri"/>
                <a:cs typeface="Calibri"/>
              </a:rPr>
              <a:t>gün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temiz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kıyafet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okula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gitmesini</a:t>
            </a:r>
            <a:endParaRPr sz="15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sa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lay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z.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marL="118110" marR="110489" algn="ctr">
              <a:lnSpc>
                <a:spcPct val="111100"/>
              </a:lnSpc>
            </a:pP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Kronik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rahatsızlığı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bulunan</a:t>
            </a:r>
            <a:r>
              <a:rPr sz="1500" spc="-1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öğrencilerin  kullandıkları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ilaçları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</a:t>
            </a:r>
            <a:r>
              <a:rPr sz="1500" spc="-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idaresine</a:t>
            </a:r>
            <a:endParaRPr sz="1500">
              <a:latin typeface="Calibri"/>
              <a:cs typeface="Calibri"/>
            </a:endParaRPr>
          </a:p>
          <a:p>
            <a:pPr marL="253365" marR="245745" algn="ctr">
              <a:lnSpc>
                <a:spcPct val="111100"/>
              </a:lnSpc>
            </a:pP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öğretmenlerine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bildiriniz.</a:t>
            </a:r>
            <a:r>
              <a:rPr sz="1500" spc="-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İlaçların 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yanında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bulunmasını</a:t>
            </a:r>
            <a:r>
              <a:rPr sz="1500" spc="-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sa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lay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z</a:t>
            </a:r>
            <a:r>
              <a:rPr sz="1500" spc="35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marL="22225" marR="14604" algn="ctr">
              <a:lnSpc>
                <a:spcPct val="111100"/>
              </a:lnSpc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Öğrencimizin</a:t>
            </a:r>
            <a:r>
              <a:rPr sz="15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215" dirty="0">
                <a:solidFill>
                  <a:srgbClr val="231F20"/>
                </a:solidFill>
                <a:latin typeface="Calibri"/>
                <a:cs typeface="Calibri"/>
              </a:rPr>
              <a:t>mümkünse</a:t>
            </a:r>
            <a:r>
              <a:rPr sz="15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kronik</a:t>
            </a:r>
            <a:r>
              <a:rPr sz="1500" spc="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hastalığı 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olan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ya </a:t>
            </a:r>
            <a:r>
              <a:rPr sz="1500" spc="190" dirty="0">
                <a:solidFill>
                  <a:srgbClr val="231F20"/>
                </a:solidFill>
                <a:latin typeface="Calibri"/>
                <a:cs typeface="Calibri"/>
              </a:rPr>
              <a:t>da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65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yaş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üzeri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kişiler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tarafından 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okula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bırakılmamasına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her </a:t>
            </a:r>
            <a:r>
              <a:rPr sz="1500" spc="210" dirty="0">
                <a:solidFill>
                  <a:srgbClr val="231F20"/>
                </a:solidFill>
                <a:latin typeface="Calibri"/>
                <a:cs typeface="Calibri"/>
              </a:rPr>
              <a:t>gün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aynı 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kişi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tarafından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okula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bırakılıp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alınmasına  </a:t>
            </a:r>
            <a:r>
              <a:rPr sz="1500" b="1" spc="15" dirty="0">
                <a:solidFill>
                  <a:srgbClr val="231F20"/>
                </a:solidFill>
                <a:latin typeface="Tahoma"/>
                <a:cs typeface="Tahoma"/>
              </a:rPr>
              <a:t>dikkat</a:t>
            </a:r>
            <a:r>
              <a:rPr sz="1500" b="1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5" dirty="0">
                <a:solidFill>
                  <a:srgbClr val="231F20"/>
                </a:solidFill>
                <a:latin typeface="Tahoma"/>
                <a:cs typeface="Tahoma"/>
              </a:rPr>
              <a:t>ediniz.</a:t>
            </a:r>
            <a:endParaRPr sz="15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marL="182245" marR="173990" algn="ctr">
              <a:lnSpc>
                <a:spcPct val="111100"/>
              </a:lnSpc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yönetimi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tarafından</a:t>
            </a:r>
            <a:r>
              <a:rPr sz="1500" spc="-17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öğrencimize 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verilecek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olan </a:t>
            </a:r>
            <a:r>
              <a:rPr sz="1500" spc="180" dirty="0">
                <a:solidFill>
                  <a:srgbClr val="231F20"/>
                </a:solidFill>
                <a:latin typeface="Calibri"/>
                <a:cs typeface="Calibri"/>
              </a:rPr>
              <a:t>bez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maskeleri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her </a:t>
            </a:r>
            <a:r>
              <a:rPr sz="1500" spc="210" dirty="0">
                <a:solidFill>
                  <a:srgbClr val="231F20"/>
                </a:solidFill>
                <a:latin typeface="Calibri"/>
                <a:cs typeface="Calibri"/>
              </a:rPr>
              <a:t>gün 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uygun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şekilde</a:t>
            </a:r>
            <a:r>
              <a:rPr sz="1500" spc="-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b="1" spc="5" dirty="0">
                <a:solidFill>
                  <a:srgbClr val="231F20"/>
                </a:solidFill>
                <a:latin typeface="Tahoma"/>
                <a:cs typeface="Tahoma"/>
              </a:rPr>
              <a:t>temizleyiniz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indent="-635" algn="ctr">
              <a:lnSpc>
                <a:spcPct val="111100"/>
              </a:lnSpc>
            </a:pP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Acil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durumlar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dışında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alanına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(okul  </a:t>
            </a:r>
            <a:r>
              <a:rPr sz="1500" spc="70" dirty="0">
                <a:solidFill>
                  <a:srgbClr val="231F20"/>
                </a:solidFill>
                <a:latin typeface="Calibri"/>
                <a:cs typeface="Calibri"/>
              </a:rPr>
              <a:t>servisi, </a:t>
            </a:r>
            <a:r>
              <a:rPr sz="1500" spc="65" dirty="0">
                <a:solidFill>
                  <a:srgbClr val="231F20"/>
                </a:solidFill>
                <a:latin typeface="Calibri"/>
                <a:cs typeface="Calibri"/>
              </a:rPr>
              <a:t>sınıf,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bahçe,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odası</a:t>
            </a:r>
            <a:r>
              <a:rPr sz="1500" spc="-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60" dirty="0">
                <a:solidFill>
                  <a:srgbClr val="231F20"/>
                </a:solidFill>
                <a:latin typeface="Calibri"/>
                <a:cs typeface="Calibri"/>
              </a:rPr>
              <a:t>vb.) 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idaresini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veya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öğretmeni</a:t>
            </a:r>
            <a:r>
              <a:rPr sz="1500" spc="-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çağırmadan  </a:t>
            </a:r>
            <a:r>
              <a:rPr sz="1500" b="1" spc="5" dirty="0">
                <a:solidFill>
                  <a:srgbClr val="231F20"/>
                </a:solidFill>
                <a:latin typeface="Tahoma"/>
                <a:cs typeface="Tahoma"/>
              </a:rPr>
              <a:t>girmeyiniz</a:t>
            </a:r>
            <a:r>
              <a:rPr sz="1500" spc="5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C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707239" y="3287423"/>
            <a:ext cx="2345690" cy="2065655"/>
            <a:chOff x="1707239" y="3287423"/>
            <a:chExt cx="2345690" cy="2065655"/>
          </a:xfrm>
        </p:grpSpPr>
        <p:sp>
          <p:nvSpPr>
            <p:cNvPr id="4" name="object 4"/>
            <p:cNvSpPr/>
            <p:nvPr/>
          </p:nvSpPr>
          <p:spPr>
            <a:xfrm>
              <a:off x="1747981" y="3328165"/>
              <a:ext cx="2264410" cy="1983739"/>
            </a:xfrm>
            <a:custGeom>
              <a:avLst/>
              <a:gdLst/>
              <a:ahLst/>
              <a:cxnLst/>
              <a:rect l="l" t="t" r="r" b="b"/>
              <a:pathLst>
                <a:path w="2264410" h="1983739">
                  <a:moveTo>
                    <a:pt x="1057169" y="43214"/>
                  </a:moveTo>
                  <a:lnTo>
                    <a:pt x="11692" y="1854031"/>
                  </a:lnTo>
                  <a:lnTo>
                    <a:pt x="0" y="1898596"/>
                  </a:lnTo>
                  <a:lnTo>
                    <a:pt x="11695" y="1940459"/>
                  </a:lnTo>
                  <a:lnTo>
                    <a:pt x="42103" y="1971519"/>
                  </a:lnTo>
                  <a:lnTo>
                    <a:pt x="86546" y="1983673"/>
                  </a:lnTo>
                  <a:lnTo>
                    <a:pt x="2177499" y="1983673"/>
                  </a:lnTo>
                  <a:lnTo>
                    <a:pt x="2221942" y="1971519"/>
                  </a:lnTo>
                  <a:lnTo>
                    <a:pt x="2252350" y="1940459"/>
                  </a:lnTo>
                  <a:lnTo>
                    <a:pt x="2264046" y="1898596"/>
                  </a:lnTo>
                  <a:lnTo>
                    <a:pt x="2252353" y="1854031"/>
                  </a:lnTo>
                  <a:lnTo>
                    <a:pt x="1206864" y="43214"/>
                  </a:lnTo>
                  <a:lnTo>
                    <a:pt x="1174119" y="10803"/>
                  </a:lnTo>
                  <a:lnTo>
                    <a:pt x="1132016" y="0"/>
                  </a:lnTo>
                  <a:lnTo>
                    <a:pt x="1089914" y="10803"/>
                  </a:lnTo>
                  <a:lnTo>
                    <a:pt x="1057169" y="43214"/>
                  </a:lnTo>
                  <a:close/>
                </a:path>
              </a:pathLst>
            </a:custGeom>
            <a:ln w="81483">
              <a:solidFill>
                <a:srgbClr val="FFF9F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790037" y="3621773"/>
              <a:ext cx="180340" cy="1227455"/>
            </a:xfrm>
            <a:custGeom>
              <a:avLst/>
              <a:gdLst/>
              <a:ahLst/>
              <a:cxnLst/>
              <a:rect l="l" t="t" r="r" b="b"/>
              <a:pathLst>
                <a:path w="180339" h="1227454">
                  <a:moveTo>
                    <a:pt x="134683" y="0"/>
                  </a:moveTo>
                  <a:lnTo>
                    <a:pt x="45250" y="0"/>
                  </a:lnTo>
                  <a:lnTo>
                    <a:pt x="27635" y="3555"/>
                  </a:lnTo>
                  <a:lnTo>
                    <a:pt x="13252" y="13250"/>
                  </a:lnTo>
                  <a:lnTo>
                    <a:pt x="3555" y="27630"/>
                  </a:lnTo>
                  <a:lnTo>
                    <a:pt x="0" y="45237"/>
                  </a:lnTo>
                  <a:lnTo>
                    <a:pt x="0" y="1181684"/>
                  </a:lnTo>
                  <a:lnTo>
                    <a:pt x="3555" y="1199298"/>
                  </a:lnTo>
                  <a:lnTo>
                    <a:pt x="13252" y="1213681"/>
                  </a:lnTo>
                  <a:lnTo>
                    <a:pt x="27635" y="1223378"/>
                  </a:lnTo>
                  <a:lnTo>
                    <a:pt x="45250" y="1226934"/>
                  </a:lnTo>
                  <a:lnTo>
                    <a:pt x="134683" y="1226934"/>
                  </a:lnTo>
                  <a:lnTo>
                    <a:pt x="152290" y="1223378"/>
                  </a:lnTo>
                  <a:lnTo>
                    <a:pt x="166670" y="1213681"/>
                  </a:lnTo>
                  <a:lnTo>
                    <a:pt x="176365" y="1199298"/>
                  </a:lnTo>
                  <a:lnTo>
                    <a:pt x="179920" y="1181684"/>
                  </a:lnTo>
                  <a:lnTo>
                    <a:pt x="179920" y="45237"/>
                  </a:lnTo>
                  <a:lnTo>
                    <a:pt x="176365" y="27630"/>
                  </a:lnTo>
                  <a:lnTo>
                    <a:pt x="166670" y="13250"/>
                  </a:lnTo>
                  <a:lnTo>
                    <a:pt x="152290" y="3555"/>
                  </a:lnTo>
                  <a:lnTo>
                    <a:pt x="134683" y="0"/>
                  </a:lnTo>
                  <a:close/>
                </a:path>
              </a:pathLst>
            </a:custGeom>
            <a:solidFill>
              <a:srgbClr val="FFF9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790037" y="4961433"/>
              <a:ext cx="179920" cy="1799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488474"/>
            <a:ext cx="1764030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23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66"/>
            <a:ext cx="165100" cy="246379"/>
            <a:chOff x="4911947" y="438066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3"/>
                  </a:lnTo>
                  <a:lnTo>
                    <a:pt x="23252" y="13115"/>
                  </a:lnTo>
                  <a:lnTo>
                    <a:pt x="11464" y="23917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7"/>
                  </a:lnTo>
                  <a:lnTo>
                    <a:pt x="141816" y="13115"/>
                  </a:lnTo>
                  <a:lnTo>
                    <a:pt x="128025" y="5033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66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8"/>
                  </a:lnTo>
                  <a:lnTo>
                    <a:pt x="46317" y="5354"/>
                  </a:lnTo>
                  <a:lnTo>
                    <a:pt x="37922" y="11081"/>
                  </a:lnTo>
                  <a:lnTo>
                    <a:pt x="23161" y="14062"/>
                  </a:lnTo>
                  <a:lnTo>
                    <a:pt x="11107" y="22189"/>
                  </a:lnTo>
                  <a:lnTo>
                    <a:pt x="2980" y="34243"/>
                  </a:lnTo>
                  <a:lnTo>
                    <a:pt x="0" y="49003"/>
                  </a:lnTo>
                  <a:lnTo>
                    <a:pt x="0" y="169692"/>
                  </a:lnTo>
                  <a:lnTo>
                    <a:pt x="5054" y="174746"/>
                  </a:lnTo>
                  <a:lnTo>
                    <a:pt x="120142" y="174746"/>
                  </a:lnTo>
                  <a:lnTo>
                    <a:pt x="125196" y="169692"/>
                  </a:lnTo>
                  <a:lnTo>
                    <a:pt x="125196" y="45384"/>
                  </a:lnTo>
                  <a:lnTo>
                    <a:pt x="98878" y="6456"/>
                  </a:lnTo>
                  <a:lnTo>
                    <a:pt x="85953" y="2293"/>
                  </a:lnTo>
                  <a:lnTo>
                    <a:pt x="75704" y="566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69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14"/>
                  </a:lnTo>
                  <a:lnTo>
                    <a:pt x="91897" y="84480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42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690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C02F8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035171"/>
            <a:ext cx="35814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60" dirty="0">
                <a:solidFill>
                  <a:srgbClr val="FFFFFF"/>
                </a:solidFill>
                <a:latin typeface="Arial"/>
                <a:cs typeface="Arial"/>
              </a:rPr>
              <a:t>ÖNEMSEYİNİZ!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1059802" y="2421255"/>
            <a:ext cx="3643629" cy="3798570"/>
            <a:chOff x="1059802" y="2421255"/>
            <a:chExt cx="3643629" cy="3798570"/>
          </a:xfrm>
        </p:grpSpPr>
        <p:sp>
          <p:nvSpPr>
            <p:cNvPr id="4" name="object 4"/>
            <p:cNvSpPr/>
            <p:nvPr/>
          </p:nvSpPr>
          <p:spPr>
            <a:xfrm>
              <a:off x="1059802" y="2421255"/>
              <a:ext cx="3643096" cy="36449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730895" y="2822460"/>
              <a:ext cx="2533617" cy="33971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597"/>
            <a:ext cx="1789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25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66"/>
            <a:ext cx="165064" cy="245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94193" y="1797449"/>
            <a:ext cx="3371850" cy="1041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alanına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girmeniz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gereken 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durumlarda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öncelikle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görüşeceğiniz </a:t>
            </a:r>
            <a:r>
              <a:rPr sz="1500" spc="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kişiden </a:t>
            </a:r>
            <a:r>
              <a:rPr sz="1500" b="1" spc="5" dirty="0">
                <a:solidFill>
                  <a:srgbClr val="231F20"/>
                </a:solidFill>
                <a:latin typeface="Tahoma"/>
                <a:cs typeface="Tahoma"/>
              </a:rPr>
              <a:t>randevu</a:t>
            </a:r>
            <a:r>
              <a:rPr sz="1500" b="1" spc="-1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25" dirty="0">
                <a:solidFill>
                  <a:srgbClr val="231F20"/>
                </a:solidFill>
                <a:latin typeface="Tahoma"/>
                <a:cs typeface="Tahoma"/>
              </a:rPr>
              <a:t>al</a:t>
            </a:r>
            <a:r>
              <a:rPr sz="1500" b="1" spc="2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2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2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25" dirty="0">
                <a:solidFill>
                  <a:srgbClr val="231F20"/>
                </a:solidFill>
                <a:latin typeface="Tahoma"/>
                <a:cs typeface="Tahoma"/>
              </a:rPr>
              <a:t>z</a:t>
            </a:r>
            <a:r>
              <a:rPr sz="1500" spc="25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3819" y="3575424"/>
            <a:ext cx="3572510" cy="3073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Okulda </a:t>
            </a:r>
            <a:r>
              <a:rPr sz="1500" spc="190" dirty="0">
                <a:solidFill>
                  <a:srgbClr val="231F20"/>
                </a:solidFill>
                <a:latin typeface="Calibri"/>
                <a:cs typeface="Calibri"/>
              </a:rPr>
              <a:t>bulunduğunuz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süre</a:t>
            </a:r>
            <a:r>
              <a:rPr sz="1500" spc="-20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içerisinde;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Wingdings"/>
                <a:cs typeface="Wingdings"/>
              </a:rPr>
              <a:t></a:t>
            </a:r>
            <a:endParaRPr sz="1500">
              <a:latin typeface="Wingdings"/>
              <a:cs typeface="Wingdings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hijyen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kurallarına</a:t>
            </a:r>
            <a:r>
              <a:rPr sz="1500" spc="-1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uyunuz,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Wingdings"/>
                <a:cs typeface="Wingdings"/>
              </a:rPr>
              <a:t></a:t>
            </a:r>
            <a:endParaRPr sz="1500">
              <a:latin typeface="Wingdings"/>
              <a:cs typeface="Wingdings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dikkat</a:t>
            </a:r>
            <a:r>
              <a:rPr sz="15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ediniz,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Wingdings"/>
                <a:cs typeface="Wingdings"/>
              </a:rPr>
              <a:t></a:t>
            </a:r>
            <a:endParaRPr sz="1500">
              <a:latin typeface="Wingdings"/>
              <a:cs typeface="Wingdings"/>
            </a:endParaRPr>
          </a:p>
          <a:p>
            <a:pPr marL="353695" marR="346075" algn="ctr">
              <a:lnSpc>
                <a:spcPct val="111100"/>
              </a:lnSpc>
            </a:pP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Görüşmelerinizi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en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kısa</a:t>
            </a:r>
            <a:r>
              <a:rPr sz="1500" spc="-2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sürede 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tamamlayınız.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3607" y="1035439"/>
            <a:ext cx="3913504" cy="104203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indent="-635" algn="ctr">
              <a:lnSpc>
                <a:spcPct val="111100"/>
              </a:lnSpc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idaresi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öğretmenler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ile iletişimi,  </a:t>
            </a:r>
            <a:r>
              <a:rPr sz="1500" b="1" spc="15" dirty="0">
                <a:solidFill>
                  <a:srgbClr val="231F20"/>
                </a:solidFill>
                <a:latin typeface="Tahoma"/>
                <a:cs typeface="Tahoma"/>
              </a:rPr>
              <a:t>uzaktan</a:t>
            </a:r>
            <a:r>
              <a:rPr sz="1500" b="1" spc="-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40" dirty="0">
                <a:solidFill>
                  <a:srgbClr val="231F20"/>
                </a:solidFill>
                <a:latin typeface="Tahoma"/>
                <a:cs typeface="Tahoma"/>
              </a:rPr>
              <a:t>eri</a:t>
            </a:r>
            <a:r>
              <a:rPr sz="1500" b="1" spc="40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1500" b="1" spc="40" dirty="0">
                <a:solidFill>
                  <a:srgbClr val="231F20"/>
                </a:solidFill>
                <a:latin typeface="Tahoma"/>
                <a:cs typeface="Tahoma"/>
              </a:rPr>
              <a:t>im</a:t>
            </a:r>
            <a:r>
              <a:rPr sz="1500" b="1" spc="-5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Calibri"/>
                <a:cs typeface="Calibri"/>
              </a:rPr>
              <a:t>(telefon,</a:t>
            </a:r>
            <a:r>
              <a:rPr sz="15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SMS,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e-posta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75" dirty="0">
                <a:solidFill>
                  <a:srgbClr val="231F20"/>
                </a:solidFill>
                <a:latin typeface="Calibri"/>
                <a:cs typeface="Calibri"/>
              </a:rPr>
              <a:t>vb.</a:t>
            </a:r>
            <a:r>
              <a:rPr sz="1500" spc="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231F20"/>
                </a:solidFill>
                <a:latin typeface="Calibri"/>
                <a:cs typeface="Calibri"/>
              </a:rPr>
              <a:t>)  </a:t>
            </a:r>
            <a:r>
              <a:rPr sz="1500" b="1" spc="5" dirty="0">
                <a:solidFill>
                  <a:srgbClr val="231F20"/>
                </a:solidFill>
                <a:latin typeface="Tahoma"/>
                <a:cs typeface="Tahoma"/>
              </a:rPr>
              <a:t>ile</a:t>
            </a:r>
            <a:r>
              <a:rPr sz="1500" b="1" spc="-95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sa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lay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z</a:t>
            </a:r>
            <a:r>
              <a:rPr sz="1500" spc="30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347" y="2813451"/>
            <a:ext cx="3956050" cy="5105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marL="259079" marR="251460" algn="ctr">
              <a:lnSpc>
                <a:spcPct val="111100"/>
              </a:lnSpc>
            </a:pP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Öğrencimiz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eve </a:t>
            </a:r>
            <a:r>
              <a:rPr sz="1500" spc="195" dirty="0">
                <a:solidFill>
                  <a:srgbClr val="231F20"/>
                </a:solidFill>
                <a:latin typeface="Calibri"/>
                <a:cs typeface="Calibri"/>
              </a:rPr>
              <a:t>döndüğünde</a:t>
            </a:r>
            <a:r>
              <a:rPr sz="1500" spc="-1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gerekli 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hijyeni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sağlayıp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sağlamadığını 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takip  </a:t>
            </a:r>
            <a:r>
              <a:rPr sz="1500" b="1" spc="10" dirty="0">
                <a:solidFill>
                  <a:srgbClr val="231F20"/>
                </a:solidFill>
                <a:latin typeface="Tahoma"/>
                <a:cs typeface="Tahoma"/>
              </a:rPr>
              <a:t>ediniz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: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Wingdings"/>
                <a:cs typeface="Wingdings"/>
              </a:rPr>
              <a:t></a:t>
            </a:r>
            <a:endParaRPr sz="1500">
              <a:latin typeface="Wingdings"/>
              <a:cs typeface="Wingdings"/>
            </a:endParaRPr>
          </a:p>
          <a:p>
            <a:pPr algn="ctr">
              <a:lnSpc>
                <a:spcPct val="111100"/>
              </a:lnSpc>
            </a:pP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Ayakkabı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kıyafetlerini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değiştirerek</a:t>
            </a:r>
            <a:r>
              <a:rPr sz="1500" spc="-1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çıkan 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ayakkabı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kıyafetlerini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havalandırmasını 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sağlayınız,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500" dirty="0">
                <a:solidFill>
                  <a:srgbClr val="231F20"/>
                </a:solidFill>
                <a:latin typeface="Wingdings"/>
                <a:cs typeface="Wingdings"/>
              </a:rPr>
              <a:t></a:t>
            </a:r>
            <a:endParaRPr sz="1500">
              <a:latin typeface="Wingdings"/>
              <a:cs typeface="Wingdings"/>
            </a:endParaRPr>
          </a:p>
          <a:p>
            <a:pPr marL="139700" marR="131445" algn="ctr">
              <a:lnSpc>
                <a:spcPct val="111100"/>
              </a:lnSpc>
            </a:pP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Elini</a:t>
            </a:r>
            <a:r>
              <a:rPr sz="1500" spc="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yüzünü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sabunla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az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204" dirty="0">
                <a:solidFill>
                  <a:srgbClr val="231F20"/>
                </a:solidFill>
                <a:latin typeface="Calibri"/>
                <a:cs typeface="Calibri"/>
              </a:rPr>
              <a:t>20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saniye 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yıkamasını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sağlayınız.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(Ağız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burun 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hijyenini sağlayınız, </a:t>
            </a:r>
            <a:r>
              <a:rPr sz="1500" spc="215" dirty="0">
                <a:solidFill>
                  <a:srgbClr val="231F20"/>
                </a:solidFill>
                <a:latin typeface="Calibri"/>
                <a:cs typeface="Calibri"/>
              </a:rPr>
              <a:t>mümkünse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duş 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aldırınız.)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500" dirty="0">
                <a:solidFill>
                  <a:srgbClr val="231F20"/>
                </a:solidFill>
                <a:latin typeface="Wingdings"/>
                <a:cs typeface="Wingdings"/>
              </a:rPr>
              <a:t></a:t>
            </a:r>
            <a:endParaRPr sz="1500">
              <a:latin typeface="Wingdings"/>
              <a:cs typeface="Wingdings"/>
            </a:endParaRPr>
          </a:p>
          <a:p>
            <a:pPr marL="73660" marR="66040" algn="ctr">
              <a:lnSpc>
                <a:spcPct val="111100"/>
              </a:lnSpc>
            </a:pP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Okulda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kullandığı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çanta,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kitap, </a:t>
            </a:r>
            <a:r>
              <a:rPr sz="1500" spc="85" dirty="0">
                <a:solidFill>
                  <a:srgbClr val="231F20"/>
                </a:solidFill>
                <a:latin typeface="Calibri"/>
                <a:cs typeface="Calibri"/>
              </a:rPr>
              <a:t>defter, 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kalem,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silgi </a:t>
            </a:r>
            <a:r>
              <a:rPr sz="1500" spc="80" dirty="0">
                <a:solidFill>
                  <a:srgbClr val="231F20"/>
                </a:solidFill>
                <a:latin typeface="Calibri"/>
                <a:cs typeface="Calibri"/>
              </a:rPr>
              <a:t>vb.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malzemelerin</a:t>
            </a:r>
            <a:r>
              <a:rPr sz="1500" spc="-1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dezenfekte 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edilmesini/havalandırılmasını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sağlayınız.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7406" y="6313365"/>
            <a:ext cx="1183005" cy="2332990"/>
          </a:xfrm>
          <a:custGeom>
            <a:avLst/>
            <a:gdLst/>
            <a:ahLst/>
            <a:cxnLst/>
            <a:rect l="l" t="t" r="r" b="b"/>
            <a:pathLst>
              <a:path w="1183004" h="2332990">
                <a:moveTo>
                  <a:pt x="0" y="1785737"/>
                </a:moveTo>
                <a:lnTo>
                  <a:pt x="595" y="1834268"/>
                </a:lnTo>
                <a:lnTo>
                  <a:pt x="2372" y="1882507"/>
                </a:lnTo>
                <a:lnTo>
                  <a:pt x="5318" y="1930438"/>
                </a:lnTo>
                <a:lnTo>
                  <a:pt x="9417" y="1978048"/>
                </a:lnTo>
                <a:lnTo>
                  <a:pt x="14657" y="2025324"/>
                </a:lnTo>
                <a:lnTo>
                  <a:pt x="21022" y="2072251"/>
                </a:lnTo>
                <a:lnTo>
                  <a:pt x="28500" y="2118815"/>
                </a:lnTo>
                <a:lnTo>
                  <a:pt x="37077" y="2165003"/>
                </a:lnTo>
                <a:lnTo>
                  <a:pt x="46738" y="2210800"/>
                </a:lnTo>
                <a:lnTo>
                  <a:pt x="57470" y="2256193"/>
                </a:lnTo>
                <a:lnTo>
                  <a:pt x="69259" y="2301168"/>
                </a:lnTo>
                <a:lnTo>
                  <a:pt x="78259" y="2332410"/>
                </a:lnTo>
              </a:path>
              <a:path w="1183004" h="2332990">
                <a:moveTo>
                  <a:pt x="1182697" y="0"/>
                </a:moveTo>
                <a:lnTo>
                  <a:pt x="1121505" y="27059"/>
                </a:lnTo>
                <a:lnTo>
                  <a:pt x="1080375" y="46802"/>
                </a:lnTo>
                <a:lnTo>
                  <a:pt x="1039788" y="67478"/>
                </a:lnTo>
                <a:lnTo>
                  <a:pt x="999758" y="89071"/>
                </a:lnTo>
                <a:lnTo>
                  <a:pt x="960298" y="111569"/>
                </a:lnTo>
                <a:lnTo>
                  <a:pt x="921424" y="134956"/>
                </a:lnTo>
                <a:lnTo>
                  <a:pt x="883147" y="159220"/>
                </a:lnTo>
                <a:lnTo>
                  <a:pt x="845484" y="184347"/>
                </a:lnTo>
                <a:lnTo>
                  <a:pt x="808447" y="210322"/>
                </a:lnTo>
                <a:lnTo>
                  <a:pt x="772050" y="237132"/>
                </a:lnTo>
                <a:lnTo>
                  <a:pt x="736307" y="264762"/>
                </a:lnTo>
                <a:lnTo>
                  <a:pt x="701232" y="293199"/>
                </a:lnTo>
                <a:lnTo>
                  <a:pt x="666839" y="322430"/>
                </a:lnTo>
                <a:lnTo>
                  <a:pt x="633142" y="352439"/>
                </a:lnTo>
                <a:lnTo>
                  <a:pt x="600155" y="383214"/>
                </a:lnTo>
                <a:lnTo>
                  <a:pt x="567891" y="414740"/>
                </a:lnTo>
                <a:lnTo>
                  <a:pt x="536365" y="447004"/>
                </a:lnTo>
                <a:lnTo>
                  <a:pt x="505590" y="479991"/>
                </a:lnTo>
                <a:lnTo>
                  <a:pt x="475580" y="513688"/>
                </a:lnTo>
                <a:lnTo>
                  <a:pt x="446350" y="548081"/>
                </a:lnTo>
                <a:lnTo>
                  <a:pt x="417912" y="583156"/>
                </a:lnTo>
                <a:lnTo>
                  <a:pt x="390281" y="618898"/>
                </a:lnTo>
                <a:lnTo>
                  <a:pt x="363471" y="655295"/>
                </a:lnTo>
                <a:lnTo>
                  <a:pt x="337496" y="692332"/>
                </a:lnTo>
                <a:lnTo>
                  <a:pt x="312370" y="729996"/>
                </a:lnTo>
                <a:lnTo>
                  <a:pt x="288105" y="768272"/>
                </a:lnTo>
                <a:lnTo>
                  <a:pt x="264717" y="807147"/>
                </a:lnTo>
                <a:lnTo>
                  <a:pt x="242220" y="846606"/>
                </a:lnTo>
                <a:lnTo>
                  <a:pt x="220626" y="886636"/>
                </a:lnTo>
                <a:lnTo>
                  <a:pt x="199950" y="927224"/>
                </a:lnTo>
                <a:lnTo>
                  <a:pt x="180207" y="968354"/>
                </a:lnTo>
                <a:lnTo>
                  <a:pt x="161409" y="1010013"/>
                </a:lnTo>
                <a:lnTo>
                  <a:pt x="143570" y="1052188"/>
                </a:lnTo>
                <a:lnTo>
                  <a:pt x="126706" y="1094864"/>
                </a:lnTo>
                <a:lnTo>
                  <a:pt x="110828" y="1138028"/>
                </a:lnTo>
                <a:lnTo>
                  <a:pt x="95952" y="1181666"/>
                </a:lnTo>
                <a:lnTo>
                  <a:pt x="82091" y="1225763"/>
                </a:lnTo>
                <a:lnTo>
                  <a:pt x="69259" y="1270306"/>
                </a:lnTo>
                <a:lnTo>
                  <a:pt x="57470" y="1315281"/>
                </a:lnTo>
                <a:lnTo>
                  <a:pt x="46738" y="1360674"/>
                </a:lnTo>
                <a:lnTo>
                  <a:pt x="37077" y="1406472"/>
                </a:lnTo>
                <a:lnTo>
                  <a:pt x="28500" y="1452659"/>
                </a:lnTo>
                <a:lnTo>
                  <a:pt x="21022" y="1499224"/>
                </a:lnTo>
                <a:lnTo>
                  <a:pt x="14657" y="1546150"/>
                </a:lnTo>
                <a:lnTo>
                  <a:pt x="9417" y="1593426"/>
                </a:lnTo>
                <a:lnTo>
                  <a:pt x="5318" y="1641036"/>
                </a:lnTo>
                <a:lnTo>
                  <a:pt x="2372" y="1688967"/>
                </a:lnTo>
                <a:lnTo>
                  <a:pt x="595" y="1737206"/>
                </a:lnTo>
                <a:lnTo>
                  <a:pt x="0" y="1785737"/>
                </a:lnTo>
              </a:path>
            </a:pathLst>
          </a:custGeom>
          <a:ln w="6019">
            <a:solidFill>
              <a:srgbClr val="F15C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461342" y="511204"/>
            <a:ext cx="1639570" cy="1639570"/>
          </a:xfrm>
          <a:custGeom>
            <a:avLst/>
            <a:gdLst/>
            <a:ahLst/>
            <a:cxnLst/>
            <a:rect l="l" t="t" r="r" b="b"/>
            <a:pathLst>
              <a:path w="1639570" h="1639570">
                <a:moveTo>
                  <a:pt x="0" y="819569"/>
                </a:moveTo>
                <a:lnTo>
                  <a:pt x="1391" y="867725"/>
                </a:lnTo>
                <a:lnTo>
                  <a:pt x="5513" y="915149"/>
                </a:lnTo>
                <a:lnTo>
                  <a:pt x="12291" y="961763"/>
                </a:lnTo>
                <a:lnTo>
                  <a:pt x="21645" y="1007490"/>
                </a:lnTo>
                <a:lnTo>
                  <a:pt x="33501" y="1052254"/>
                </a:lnTo>
                <a:lnTo>
                  <a:pt x="47780" y="1095978"/>
                </a:lnTo>
                <a:lnTo>
                  <a:pt x="64406" y="1138584"/>
                </a:lnTo>
                <a:lnTo>
                  <a:pt x="83303" y="1179997"/>
                </a:lnTo>
                <a:lnTo>
                  <a:pt x="104392" y="1220138"/>
                </a:lnTo>
                <a:lnTo>
                  <a:pt x="127598" y="1258932"/>
                </a:lnTo>
                <a:lnTo>
                  <a:pt x="152844" y="1296302"/>
                </a:lnTo>
                <a:lnTo>
                  <a:pt x="180052" y="1332169"/>
                </a:lnTo>
                <a:lnTo>
                  <a:pt x="209146" y="1366459"/>
                </a:lnTo>
                <a:lnTo>
                  <a:pt x="240049" y="1399093"/>
                </a:lnTo>
                <a:lnTo>
                  <a:pt x="272683" y="1429996"/>
                </a:lnTo>
                <a:lnTo>
                  <a:pt x="306973" y="1459089"/>
                </a:lnTo>
                <a:lnTo>
                  <a:pt x="342841" y="1486297"/>
                </a:lnTo>
                <a:lnTo>
                  <a:pt x="380211" y="1511542"/>
                </a:lnTo>
                <a:lnTo>
                  <a:pt x="419005" y="1534747"/>
                </a:lnTo>
                <a:lnTo>
                  <a:pt x="459146" y="1555837"/>
                </a:lnTo>
                <a:lnTo>
                  <a:pt x="500558" y="1574733"/>
                </a:lnTo>
                <a:lnTo>
                  <a:pt x="543165" y="1591359"/>
                </a:lnTo>
                <a:lnTo>
                  <a:pt x="586888" y="1605637"/>
                </a:lnTo>
                <a:lnTo>
                  <a:pt x="631651" y="1617493"/>
                </a:lnTo>
                <a:lnTo>
                  <a:pt x="677378" y="1626847"/>
                </a:lnTo>
                <a:lnTo>
                  <a:pt x="723991" y="1633624"/>
                </a:lnTo>
                <a:lnTo>
                  <a:pt x="771413" y="1637746"/>
                </a:lnTo>
                <a:lnTo>
                  <a:pt x="819569" y="1639138"/>
                </a:lnTo>
                <a:lnTo>
                  <a:pt x="867725" y="1637746"/>
                </a:lnTo>
                <a:lnTo>
                  <a:pt x="915149" y="1633624"/>
                </a:lnTo>
                <a:lnTo>
                  <a:pt x="961763" y="1626847"/>
                </a:lnTo>
                <a:lnTo>
                  <a:pt x="1007490" y="1617493"/>
                </a:lnTo>
                <a:lnTo>
                  <a:pt x="1052254" y="1605637"/>
                </a:lnTo>
                <a:lnTo>
                  <a:pt x="1095978" y="1591359"/>
                </a:lnTo>
                <a:lnTo>
                  <a:pt x="1138584" y="1574733"/>
                </a:lnTo>
                <a:lnTo>
                  <a:pt x="1179997" y="1555837"/>
                </a:lnTo>
                <a:lnTo>
                  <a:pt x="1220138" y="1534747"/>
                </a:lnTo>
                <a:lnTo>
                  <a:pt x="1258932" y="1511542"/>
                </a:lnTo>
                <a:lnTo>
                  <a:pt x="1296302" y="1486297"/>
                </a:lnTo>
                <a:lnTo>
                  <a:pt x="1332169" y="1459089"/>
                </a:lnTo>
                <a:lnTo>
                  <a:pt x="1366459" y="1429996"/>
                </a:lnTo>
                <a:lnTo>
                  <a:pt x="1399093" y="1399093"/>
                </a:lnTo>
                <a:lnTo>
                  <a:pt x="1429996" y="1366459"/>
                </a:lnTo>
                <a:lnTo>
                  <a:pt x="1459089" y="1332169"/>
                </a:lnTo>
                <a:lnTo>
                  <a:pt x="1486297" y="1296302"/>
                </a:lnTo>
                <a:lnTo>
                  <a:pt x="1511542" y="1258932"/>
                </a:lnTo>
                <a:lnTo>
                  <a:pt x="1534747" y="1220138"/>
                </a:lnTo>
                <a:lnTo>
                  <a:pt x="1555837" y="1179997"/>
                </a:lnTo>
                <a:lnTo>
                  <a:pt x="1574733" y="1138584"/>
                </a:lnTo>
                <a:lnTo>
                  <a:pt x="1591359" y="1095978"/>
                </a:lnTo>
                <a:lnTo>
                  <a:pt x="1605637" y="1052254"/>
                </a:lnTo>
                <a:lnTo>
                  <a:pt x="1617493" y="1007490"/>
                </a:lnTo>
                <a:lnTo>
                  <a:pt x="1626847" y="961763"/>
                </a:lnTo>
                <a:lnTo>
                  <a:pt x="1633624" y="915149"/>
                </a:lnTo>
                <a:lnTo>
                  <a:pt x="1637746" y="867725"/>
                </a:lnTo>
                <a:lnTo>
                  <a:pt x="1639138" y="819569"/>
                </a:lnTo>
                <a:lnTo>
                  <a:pt x="1637746" y="771412"/>
                </a:lnTo>
                <a:lnTo>
                  <a:pt x="1633624" y="723989"/>
                </a:lnTo>
                <a:lnTo>
                  <a:pt x="1626847" y="677375"/>
                </a:lnTo>
                <a:lnTo>
                  <a:pt x="1617493" y="631647"/>
                </a:lnTo>
                <a:lnTo>
                  <a:pt x="1605637" y="586883"/>
                </a:lnTo>
                <a:lnTo>
                  <a:pt x="1591359" y="543160"/>
                </a:lnTo>
                <a:lnTo>
                  <a:pt x="1574733" y="500553"/>
                </a:lnTo>
                <a:lnTo>
                  <a:pt x="1555837" y="459141"/>
                </a:lnTo>
                <a:lnTo>
                  <a:pt x="1534747" y="418999"/>
                </a:lnTo>
                <a:lnTo>
                  <a:pt x="1511542" y="380205"/>
                </a:lnTo>
                <a:lnTo>
                  <a:pt x="1486297" y="342836"/>
                </a:lnTo>
                <a:lnTo>
                  <a:pt x="1459089" y="306968"/>
                </a:lnTo>
                <a:lnTo>
                  <a:pt x="1429996" y="272678"/>
                </a:lnTo>
                <a:lnTo>
                  <a:pt x="1399093" y="240044"/>
                </a:lnTo>
                <a:lnTo>
                  <a:pt x="1366459" y="209141"/>
                </a:lnTo>
                <a:lnTo>
                  <a:pt x="1332169" y="180048"/>
                </a:lnTo>
                <a:lnTo>
                  <a:pt x="1296302" y="152840"/>
                </a:lnTo>
                <a:lnTo>
                  <a:pt x="1258932" y="127595"/>
                </a:lnTo>
                <a:lnTo>
                  <a:pt x="1220138" y="104390"/>
                </a:lnTo>
                <a:lnTo>
                  <a:pt x="1179997" y="83301"/>
                </a:lnTo>
                <a:lnTo>
                  <a:pt x="1138584" y="64405"/>
                </a:lnTo>
                <a:lnTo>
                  <a:pt x="1095978" y="47779"/>
                </a:lnTo>
                <a:lnTo>
                  <a:pt x="1052254" y="33500"/>
                </a:lnTo>
                <a:lnTo>
                  <a:pt x="1007490" y="21645"/>
                </a:lnTo>
                <a:lnTo>
                  <a:pt x="961763" y="12290"/>
                </a:lnTo>
                <a:lnTo>
                  <a:pt x="915149" y="5513"/>
                </a:lnTo>
                <a:lnTo>
                  <a:pt x="867725" y="1391"/>
                </a:lnTo>
                <a:lnTo>
                  <a:pt x="819569" y="0"/>
                </a:lnTo>
                <a:lnTo>
                  <a:pt x="771413" y="1391"/>
                </a:lnTo>
                <a:lnTo>
                  <a:pt x="723991" y="5513"/>
                </a:lnTo>
                <a:lnTo>
                  <a:pt x="677378" y="12290"/>
                </a:lnTo>
                <a:lnTo>
                  <a:pt x="631651" y="21645"/>
                </a:lnTo>
                <a:lnTo>
                  <a:pt x="586888" y="33500"/>
                </a:lnTo>
                <a:lnTo>
                  <a:pt x="543165" y="47779"/>
                </a:lnTo>
                <a:lnTo>
                  <a:pt x="500558" y="64405"/>
                </a:lnTo>
                <a:lnTo>
                  <a:pt x="459146" y="83301"/>
                </a:lnTo>
                <a:lnTo>
                  <a:pt x="419005" y="104390"/>
                </a:lnTo>
                <a:lnTo>
                  <a:pt x="380211" y="127595"/>
                </a:lnTo>
                <a:lnTo>
                  <a:pt x="342841" y="152840"/>
                </a:lnTo>
                <a:lnTo>
                  <a:pt x="306973" y="180048"/>
                </a:lnTo>
                <a:lnTo>
                  <a:pt x="272683" y="209141"/>
                </a:lnTo>
                <a:lnTo>
                  <a:pt x="240049" y="240044"/>
                </a:lnTo>
                <a:lnTo>
                  <a:pt x="209146" y="272678"/>
                </a:lnTo>
                <a:lnTo>
                  <a:pt x="180052" y="306968"/>
                </a:lnTo>
                <a:lnTo>
                  <a:pt x="152844" y="342836"/>
                </a:lnTo>
                <a:lnTo>
                  <a:pt x="127598" y="380205"/>
                </a:lnTo>
                <a:lnTo>
                  <a:pt x="104392" y="418999"/>
                </a:lnTo>
                <a:lnTo>
                  <a:pt x="83303" y="459141"/>
                </a:lnTo>
                <a:lnTo>
                  <a:pt x="64406" y="500553"/>
                </a:lnTo>
                <a:lnTo>
                  <a:pt x="47780" y="543160"/>
                </a:lnTo>
                <a:lnTo>
                  <a:pt x="33501" y="586883"/>
                </a:lnTo>
                <a:lnTo>
                  <a:pt x="21645" y="631647"/>
                </a:lnTo>
                <a:lnTo>
                  <a:pt x="12291" y="677375"/>
                </a:lnTo>
                <a:lnTo>
                  <a:pt x="5513" y="723989"/>
                </a:lnTo>
                <a:lnTo>
                  <a:pt x="1391" y="771412"/>
                </a:lnTo>
                <a:lnTo>
                  <a:pt x="0" y="819569"/>
                </a:lnTo>
                <a:close/>
              </a:path>
            </a:pathLst>
          </a:custGeom>
          <a:ln w="3175">
            <a:solidFill>
              <a:srgbClr val="F15C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6667" y="4422840"/>
            <a:ext cx="5774055" cy="4229100"/>
            <a:chOff x="-6667" y="4422840"/>
            <a:chExt cx="5774055" cy="4229100"/>
          </a:xfrm>
        </p:grpSpPr>
        <p:sp>
          <p:nvSpPr>
            <p:cNvPr id="5" name="object 5"/>
            <p:cNvSpPr/>
            <p:nvPr/>
          </p:nvSpPr>
          <p:spPr>
            <a:xfrm>
              <a:off x="0" y="6724543"/>
              <a:ext cx="5760720" cy="781685"/>
            </a:xfrm>
            <a:custGeom>
              <a:avLst/>
              <a:gdLst/>
              <a:ahLst/>
              <a:cxnLst/>
              <a:rect l="l" t="t" r="r" b="b"/>
              <a:pathLst>
                <a:path w="5760720" h="781684">
                  <a:moveTo>
                    <a:pt x="5760103" y="700947"/>
                  </a:moveTo>
                  <a:lnTo>
                    <a:pt x="5720170" y="693679"/>
                  </a:lnTo>
                  <a:lnTo>
                    <a:pt x="5681259" y="672502"/>
                  </a:lnTo>
                  <a:lnTo>
                    <a:pt x="5644708" y="640679"/>
                  </a:lnTo>
                  <a:lnTo>
                    <a:pt x="5610581" y="601242"/>
                  </a:lnTo>
                  <a:lnTo>
                    <a:pt x="5578939" y="557224"/>
                  </a:lnTo>
                  <a:lnTo>
                    <a:pt x="5549844" y="511656"/>
                  </a:lnTo>
                  <a:lnTo>
                    <a:pt x="5523359" y="467571"/>
                  </a:lnTo>
                  <a:lnTo>
                    <a:pt x="5499546" y="428001"/>
                  </a:lnTo>
                  <a:lnTo>
                    <a:pt x="5478466" y="395977"/>
                  </a:lnTo>
                  <a:lnTo>
                    <a:pt x="5460183" y="374533"/>
                  </a:lnTo>
                  <a:lnTo>
                    <a:pt x="5444757" y="366699"/>
                  </a:lnTo>
                  <a:lnTo>
                    <a:pt x="5418802" y="374439"/>
                  </a:lnTo>
                  <a:lnTo>
                    <a:pt x="5366138" y="428310"/>
                  </a:lnTo>
                  <a:lnTo>
                    <a:pt x="5339538" y="468951"/>
                  </a:lnTo>
                  <a:lnTo>
                    <a:pt x="5312829" y="515069"/>
                  </a:lnTo>
                  <a:lnTo>
                    <a:pt x="5286066" y="563919"/>
                  </a:lnTo>
                  <a:lnTo>
                    <a:pt x="5259302" y="612756"/>
                  </a:lnTo>
                  <a:lnTo>
                    <a:pt x="5232591" y="658833"/>
                  </a:lnTo>
                  <a:lnTo>
                    <a:pt x="5205986" y="699407"/>
                  </a:lnTo>
                  <a:lnTo>
                    <a:pt x="5179542" y="731732"/>
                  </a:lnTo>
                  <a:lnTo>
                    <a:pt x="5127346" y="760653"/>
                  </a:lnTo>
                  <a:lnTo>
                    <a:pt x="5096530" y="752139"/>
                  </a:lnTo>
                  <a:lnTo>
                    <a:pt x="5035647" y="696039"/>
                  </a:lnTo>
                  <a:lnTo>
                    <a:pt x="5005446" y="655553"/>
                  </a:lnTo>
                  <a:lnTo>
                    <a:pt x="4975313" y="611508"/>
                  </a:lnTo>
                  <a:lnTo>
                    <a:pt x="4945181" y="567452"/>
                  </a:lnTo>
                  <a:lnTo>
                    <a:pt x="4914983" y="526936"/>
                  </a:lnTo>
                  <a:lnTo>
                    <a:pt x="4884650" y="493509"/>
                  </a:lnTo>
                  <a:lnTo>
                    <a:pt x="4854114" y="470718"/>
                  </a:lnTo>
                  <a:lnTo>
                    <a:pt x="4823308" y="462114"/>
                  </a:lnTo>
                  <a:lnTo>
                    <a:pt x="4789093" y="454514"/>
                  </a:lnTo>
                  <a:lnTo>
                    <a:pt x="4755238" y="434749"/>
                  </a:lnTo>
                  <a:lnTo>
                    <a:pt x="4721643" y="406296"/>
                  </a:lnTo>
                  <a:lnTo>
                    <a:pt x="4688204" y="372630"/>
                  </a:lnTo>
                  <a:lnTo>
                    <a:pt x="4654820" y="337226"/>
                  </a:lnTo>
                  <a:lnTo>
                    <a:pt x="4621388" y="303561"/>
                  </a:lnTo>
                  <a:lnTo>
                    <a:pt x="4587808" y="275110"/>
                  </a:lnTo>
                  <a:lnTo>
                    <a:pt x="4553976" y="255348"/>
                  </a:lnTo>
                  <a:lnTo>
                    <a:pt x="4519791" y="247751"/>
                  </a:lnTo>
                  <a:lnTo>
                    <a:pt x="4468832" y="248070"/>
                  </a:lnTo>
                  <a:lnTo>
                    <a:pt x="4417758" y="249660"/>
                  </a:lnTo>
                  <a:lnTo>
                    <a:pt x="4366626" y="251894"/>
                  </a:lnTo>
                  <a:lnTo>
                    <a:pt x="4315491" y="254143"/>
                  </a:lnTo>
                  <a:lnTo>
                    <a:pt x="4264411" y="255779"/>
                  </a:lnTo>
                  <a:lnTo>
                    <a:pt x="4213441" y="256171"/>
                  </a:lnTo>
                  <a:lnTo>
                    <a:pt x="4144926" y="285567"/>
                  </a:lnTo>
                  <a:lnTo>
                    <a:pt x="4110300" y="316886"/>
                  </a:lnTo>
                  <a:lnTo>
                    <a:pt x="4075544" y="354075"/>
                  </a:lnTo>
                  <a:lnTo>
                    <a:pt x="4040744" y="393225"/>
                  </a:lnTo>
                  <a:lnTo>
                    <a:pt x="4005987" y="430427"/>
                  </a:lnTo>
                  <a:lnTo>
                    <a:pt x="3971360" y="461773"/>
                  </a:lnTo>
                  <a:lnTo>
                    <a:pt x="3936948" y="483354"/>
                  </a:lnTo>
                  <a:lnTo>
                    <a:pt x="3902838" y="491261"/>
                  </a:lnTo>
                  <a:lnTo>
                    <a:pt x="3869050" y="482514"/>
                  </a:lnTo>
                  <a:lnTo>
                    <a:pt x="3835494" y="459459"/>
                  </a:lnTo>
                  <a:lnTo>
                    <a:pt x="3802103" y="426185"/>
                  </a:lnTo>
                  <a:lnTo>
                    <a:pt x="3768812" y="386781"/>
                  </a:lnTo>
                  <a:lnTo>
                    <a:pt x="3735553" y="345339"/>
                  </a:lnTo>
                  <a:lnTo>
                    <a:pt x="3702260" y="305948"/>
                  </a:lnTo>
                  <a:lnTo>
                    <a:pt x="3668868" y="272698"/>
                  </a:lnTo>
                  <a:lnTo>
                    <a:pt x="3635309" y="249680"/>
                  </a:lnTo>
                  <a:lnTo>
                    <a:pt x="3601517" y="240982"/>
                  </a:lnTo>
                  <a:lnTo>
                    <a:pt x="3567488" y="248850"/>
                  </a:lnTo>
                  <a:lnTo>
                    <a:pt x="3533292" y="270221"/>
                  </a:lnTo>
                  <a:lnTo>
                    <a:pt x="3498976" y="301239"/>
                  </a:lnTo>
                  <a:lnTo>
                    <a:pt x="3464589" y="338048"/>
                  </a:lnTo>
                  <a:lnTo>
                    <a:pt x="3430178" y="376791"/>
                  </a:lnTo>
                  <a:lnTo>
                    <a:pt x="3395791" y="413614"/>
                  </a:lnTo>
                  <a:lnTo>
                    <a:pt x="3361476" y="444658"/>
                  </a:lnTo>
                  <a:lnTo>
                    <a:pt x="3327280" y="466069"/>
                  </a:lnTo>
                  <a:lnTo>
                    <a:pt x="3293250" y="473989"/>
                  </a:lnTo>
                  <a:lnTo>
                    <a:pt x="3262689" y="482523"/>
                  </a:lnTo>
                  <a:lnTo>
                    <a:pt x="3232086" y="505856"/>
                  </a:lnTo>
                  <a:lnTo>
                    <a:pt x="3201452" y="540290"/>
                  </a:lnTo>
                  <a:lnTo>
                    <a:pt x="3170798" y="582127"/>
                  </a:lnTo>
                  <a:lnTo>
                    <a:pt x="3140133" y="627667"/>
                  </a:lnTo>
                  <a:lnTo>
                    <a:pt x="3109468" y="673212"/>
                  </a:lnTo>
                  <a:lnTo>
                    <a:pt x="3078813" y="715063"/>
                  </a:lnTo>
                  <a:lnTo>
                    <a:pt x="3048179" y="749522"/>
                  </a:lnTo>
                  <a:lnTo>
                    <a:pt x="3017576" y="772890"/>
                  </a:lnTo>
                  <a:lnTo>
                    <a:pt x="2987015" y="781469"/>
                  </a:lnTo>
                  <a:lnTo>
                    <a:pt x="2965223" y="773886"/>
                  </a:lnTo>
                  <a:lnTo>
                    <a:pt x="2921758" y="720214"/>
                  </a:lnTo>
                  <a:lnTo>
                    <a:pt x="2900070" y="678657"/>
                  </a:lnTo>
                  <a:lnTo>
                    <a:pt x="2878403" y="630306"/>
                  </a:lnTo>
                  <a:lnTo>
                    <a:pt x="2856750" y="577427"/>
                  </a:lnTo>
                  <a:lnTo>
                    <a:pt x="2835104" y="522285"/>
                  </a:lnTo>
                  <a:lnTo>
                    <a:pt x="2813458" y="467147"/>
                  </a:lnTo>
                  <a:lnTo>
                    <a:pt x="2791805" y="414276"/>
                  </a:lnTo>
                  <a:lnTo>
                    <a:pt x="2770138" y="365940"/>
                  </a:lnTo>
                  <a:lnTo>
                    <a:pt x="2748450" y="324403"/>
                  </a:lnTo>
                  <a:lnTo>
                    <a:pt x="2726735" y="291931"/>
                  </a:lnTo>
                  <a:lnTo>
                    <a:pt x="2683193" y="263245"/>
                  </a:lnTo>
                  <a:lnTo>
                    <a:pt x="2644954" y="255545"/>
                  </a:lnTo>
                  <a:lnTo>
                    <a:pt x="2606597" y="235230"/>
                  </a:lnTo>
                  <a:lnTo>
                    <a:pt x="2568161" y="206508"/>
                  </a:lnTo>
                  <a:lnTo>
                    <a:pt x="2529685" y="173588"/>
                  </a:lnTo>
                  <a:lnTo>
                    <a:pt x="2491207" y="140676"/>
                  </a:lnTo>
                  <a:lnTo>
                    <a:pt x="2452768" y="111982"/>
                  </a:lnTo>
                  <a:lnTo>
                    <a:pt x="2414405" y="91711"/>
                  </a:lnTo>
                  <a:lnTo>
                    <a:pt x="2376158" y="84074"/>
                  </a:lnTo>
                  <a:lnTo>
                    <a:pt x="2325160" y="84546"/>
                  </a:lnTo>
                  <a:lnTo>
                    <a:pt x="2273997" y="85578"/>
                  </a:lnTo>
                  <a:lnTo>
                    <a:pt x="2222751" y="86898"/>
                  </a:lnTo>
                  <a:lnTo>
                    <a:pt x="2171503" y="88233"/>
                  </a:lnTo>
                  <a:lnTo>
                    <a:pt x="2120335" y="89313"/>
                  </a:lnTo>
                  <a:lnTo>
                    <a:pt x="2069326" y="89865"/>
                  </a:lnTo>
                  <a:lnTo>
                    <a:pt x="2022688" y="117419"/>
                  </a:lnTo>
                  <a:lnTo>
                    <a:pt x="1999578" y="148210"/>
                  </a:lnTo>
                  <a:lnTo>
                    <a:pt x="1976569" y="187216"/>
                  </a:lnTo>
                  <a:lnTo>
                    <a:pt x="1953633" y="232091"/>
                  </a:lnTo>
                  <a:lnTo>
                    <a:pt x="1930739" y="280488"/>
                  </a:lnTo>
                  <a:lnTo>
                    <a:pt x="1907859" y="330061"/>
                  </a:lnTo>
                  <a:lnTo>
                    <a:pt x="1884965" y="378465"/>
                  </a:lnTo>
                  <a:lnTo>
                    <a:pt x="1862027" y="423354"/>
                  </a:lnTo>
                  <a:lnTo>
                    <a:pt x="1839017" y="462380"/>
                  </a:lnTo>
                  <a:lnTo>
                    <a:pt x="1815906" y="493198"/>
                  </a:lnTo>
                  <a:lnTo>
                    <a:pt x="1769263" y="520827"/>
                  </a:lnTo>
                  <a:lnTo>
                    <a:pt x="1735175" y="512312"/>
                  </a:lnTo>
                  <a:lnTo>
                    <a:pt x="1700821" y="489176"/>
                  </a:lnTo>
                  <a:lnTo>
                    <a:pt x="1666277" y="455596"/>
                  </a:lnTo>
                  <a:lnTo>
                    <a:pt x="1631620" y="415754"/>
                  </a:lnTo>
                  <a:lnTo>
                    <a:pt x="1596924" y="373828"/>
                  </a:lnTo>
                  <a:lnTo>
                    <a:pt x="1562267" y="334000"/>
                  </a:lnTo>
                  <a:lnTo>
                    <a:pt x="1527723" y="300449"/>
                  </a:lnTo>
                  <a:lnTo>
                    <a:pt x="1493370" y="277354"/>
                  </a:lnTo>
                  <a:lnTo>
                    <a:pt x="1459281" y="268897"/>
                  </a:lnTo>
                  <a:lnTo>
                    <a:pt x="1416906" y="262778"/>
                  </a:lnTo>
                  <a:lnTo>
                    <a:pt x="1374227" y="246511"/>
                  </a:lnTo>
                  <a:lnTo>
                    <a:pt x="1331365" y="224159"/>
                  </a:lnTo>
                  <a:lnTo>
                    <a:pt x="1288443" y="199785"/>
                  </a:lnTo>
                  <a:lnTo>
                    <a:pt x="1245581" y="177453"/>
                  </a:lnTo>
                  <a:lnTo>
                    <a:pt x="1202901" y="161226"/>
                  </a:lnTo>
                  <a:lnTo>
                    <a:pt x="1160527" y="155168"/>
                  </a:lnTo>
                  <a:lnTo>
                    <a:pt x="1111420" y="161561"/>
                  </a:lnTo>
                  <a:lnTo>
                    <a:pt x="1062474" y="176878"/>
                  </a:lnTo>
                  <a:lnTo>
                    <a:pt x="1013608" y="196662"/>
                  </a:lnTo>
                  <a:lnTo>
                    <a:pt x="964743" y="216457"/>
                  </a:lnTo>
                  <a:lnTo>
                    <a:pt x="915800" y="231806"/>
                  </a:lnTo>
                  <a:lnTo>
                    <a:pt x="866699" y="238252"/>
                  </a:lnTo>
                  <a:lnTo>
                    <a:pt x="800041" y="208474"/>
                  </a:lnTo>
                  <a:lnTo>
                    <a:pt x="766135" y="176694"/>
                  </a:lnTo>
                  <a:lnTo>
                    <a:pt x="732025" y="138955"/>
                  </a:lnTo>
                  <a:lnTo>
                    <a:pt x="697847" y="99231"/>
                  </a:lnTo>
                  <a:lnTo>
                    <a:pt x="663738" y="61498"/>
                  </a:lnTo>
                  <a:lnTo>
                    <a:pt x="629834" y="29731"/>
                  </a:lnTo>
                  <a:lnTo>
                    <a:pt x="596270" y="7907"/>
                  </a:lnTo>
                  <a:lnTo>
                    <a:pt x="563182" y="0"/>
                  </a:lnTo>
                  <a:lnTo>
                    <a:pt x="531229" y="4626"/>
                  </a:lnTo>
                  <a:lnTo>
                    <a:pt x="490368" y="16777"/>
                  </a:lnTo>
                  <a:lnTo>
                    <a:pt x="442579" y="34779"/>
                  </a:lnTo>
                  <a:lnTo>
                    <a:pt x="389841" y="56963"/>
                  </a:lnTo>
                  <a:lnTo>
                    <a:pt x="334134" y="81658"/>
                  </a:lnTo>
                  <a:lnTo>
                    <a:pt x="277438" y="107191"/>
                  </a:lnTo>
                  <a:lnTo>
                    <a:pt x="221732" y="131893"/>
                  </a:lnTo>
                  <a:lnTo>
                    <a:pt x="168996" y="154092"/>
                  </a:lnTo>
                  <a:lnTo>
                    <a:pt x="121209" y="172118"/>
                  </a:lnTo>
                  <a:lnTo>
                    <a:pt x="80350" y="184298"/>
                  </a:lnTo>
                  <a:lnTo>
                    <a:pt x="48400" y="188963"/>
                  </a:lnTo>
                  <a:lnTo>
                    <a:pt x="8289" y="185217"/>
                  </a:lnTo>
                  <a:lnTo>
                    <a:pt x="0" y="183270"/>
                  </a:lnTo>
                </a:path>
              </a:pathLst>
            </a:custGeom>
            <a:ln w="12954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6875640"/>
              <a:ext cx="5760720" cy="751205"/>
            </a:xfrm>
            <a:custGeom>
              <a:avLst/>
              <a:gdLst/>
              <a:ahLst/>
              <a:cxnLst/>
              <a:rect l="l" t="t" r="r" b="b"/>
              <a:pathLst>
                <a:path w="5760720" h="751204">
                  <a:moveTo>
                    <a:pt x="5760103" y="649182"/>
                  </a:moveTo>
                  <a:lnTo>
                    <a:pt x="5701428" y="645762"/>
                  </a:lnTo>
                  <a:lnTo>
                    <a:pt x="5660419" y="623540"/>
                  </a:lnTo>
                  <a:lnTo>
                    <a:pt x="5622094" y="590709"/>
                  </a:lnTo>
                  <a:lnTo>
                    <a:pt x="5586524" y="550911"/>
                  </a:lnTo>
                  <a:lnTo>
                    <a:pt x="5553779" y="507787"/>
                  </a:lnTo>
                  <a:lnTo>
                    <a:pt x="5523932" y="464979"/>
                  </a:lnTo>
                  <a:lnTo>
                    <a:pt x="5497052" y="426129"/>
                  </a:lnTo>
                  <a:lnTo>
                    <a:pt x="5473211" y="394879"/>
                  </a:lnTo>
                  <a:lnTo>
                    <a:pt x="5452479" y="374871"/>
                  </a:lnTo>
                  <a:lnTo>
                    <a:pt x="5434928" y="369747"/>
                  </a:lnTo>
                  <a:lnTo>
                    <a:pt x="5407571" y="383619"/>
                  </a:lnTo>
                  <a:lnTo>
                    <a:pt x="5379862" y="411106"/>
                  </a:lnTo>
                  <a:lnTo>
                    <a:pt x="5351877" y="449061"/>
                  </a:lnTo>
                  <a:lnTo>
                    <a:pt x="5323696" y="494334"/>
                  </a:lnTo>
                  <a:lnTo>
                    <a:pt x="5295396" y="543777"/>
                  </a:lnTo>
                  <a:lnTo>
                    <a:pt x="5267055" y="594242"/>
                  </a:lnTo>
                  <a:lnTo>
                    <a:pt x="5238751" y="642581"/>
                  </a:lnTo>
                  <a:lnTo>
                    <a:pt x="5208560" y="688044"/>
                  </a:lnTo>
                  <a:lnTo>
                    <a:pt x="5178488" y="723377"/>
                  </a:lnTo>
                  <a:lnTo>
                    <a:pt x="5148624" y="745335"/>
                  </a:lnTo>
                  <a:lnTo>
                    <a:pt x="5119054" y="750671"/>
                  </a:lnTo>
                  <a:lnTo>
                    <a:pt x="5088803" y="738679"/>
                  </a:lnTo>
                  <a:lnTo>
                    <a:pt x="5058788" y="713375"/>
                  </a:lnTo>
                  <a:lnTo>
                    <a:pt x="5028947" y="678184"/>
                  </a:lnTo>
                  <a:lnTo>
                    <a:pt x="4999216" y="636531"/>
                  </a:lnTo>
                  <a:lnTo>
                    <a:pt x="4969535" y="591842"/>
                  </a:lnTo>
                  <a:lnTo>
                    <a:pt x="4939841" y="547540"/>
                  </a:lnTo>
                  <a:lnTo>
                    <a:pt x="4910073" y="507051"/>
                  </a:lnTo>
                  <a:lnTo>
                    <a:pt x="4880169" y="473799"/>
                  </a:lnTo>
                  <a:lnTo>
                    <a:pt x="4819702" y="442709"/>
                  </a:lnTo>
                  <a:lnTo>
                    <a:pt x="4782067" y="434469"/>
                  </a:lnTo>
                  <a:lnTo>
                    <a:pt x="4744796" y="413480"/>
                  </a:lnTo>
                  <a:lnTo>
                    <a:pt x="4707761" y="384168"/>
                  </a:lnTo>
                  <a:lnTo>
                    <a:pt x="4670828" y="350959"/>
                  </a:lnTo>
                  <a:lnTo>
                    <a:pt x="4633867" y="318280"/>
                  </a:lnTo>
                  <a:lnTo>
                    <a:pt x="4596747" y="290556"/>
                  </a:lnTo>
                  <a:lnTo>
                    <a:pt x="4559337" y="272213"/>
                  </a:lnTo>
                  <a:lnTo>
                    <a:pt x="4521506" y="267677"/>
                  </a:lnTo>
                  <a:lnTo>
                    <a:pt x="4471845" y="273206"/>
                  </a:lnTo>
                  <a:lnTo>
                    <a:pt x="4422072" y="279295"/>
                  </a:lnTo>
                  <a:lnTo>
                    <a:pt x="4372257" y="285213"/>
                  </a:lnTo>
                  <a:lnTo>
                    <a:pt x="4322473" y="290227"/>
                  </a:lnTo>
                  <a:lnTo>
                    <a:pt x="4272792" y="293605"/>
                  </a:lnTo>
                  <a:lnTo>
                    <a:pt x="4223285" y="294614"/>
                  </a:lnTo>
                  <a:lnTo>
                    <a:pt x="4189996" y="301682"/>
                  </a:lnTo>
                  <a:lnTo>
                    <a:pt x="4156383" y="321047"/>
                  </a:lnTo>
                  <a:lnTo>
                    <a:pt x="4122531" y="349112"/>
                  </a:lnTo>
                  <a:lnTo>
                    <a:pt x="4088529" y="382279"/>
                  </a:lnTo>
                  <a:lnTo>
                    <a:pt x="4054464" y="416953"/>
                  </a:lnTo>
                  <a:lnTo>
                    <a:pt x="4020423" y="449535"/>
                  </a:lnTo>
                  <a:lnTo>
                    <a:pt x="3986495" y="476430"/>
                  </a:lnTo>
                  <a:lnTo>
                    <a:pt x="3952765" y="494039"/>
                  </a:lnTo>
                  <a:lnTo>
                    <a:pt x="3919323" y="498767"/>
                  </a:lnTo>
                  <a:lnTo>
                    <a:pt x="3884114" y="486785"/>
                  </a:lnTo>
                  <a:lnTo>
                    <a:pt x="3849207" y="460178"/>
                  </a:lnTo>
                  <a:lnTo>
                    <a:pt x="3814497" y="423675"/>
                  </a:lnTo>
                  <a:lnTo>
                    <a:pt x="3779881" y="382005"/>
                  </a:lnTo>
                  <a:lnTo>
                    <a:pt x="3745253" y="339897"/>
                  </a:lnTo>
                  <a:lnTo>
                    <a:pt x="3710509" y="302082"/>
                  </a:lnTo>
                  <a:lnTo>
                    <a:pt x="3688263" y="282140"/>
                  </a:lnTo>
                  <a:lnTo>
                    <a:pt x="3665936" y="266450"/>
                  </a:lnTo>
                  <a:lnTo>
                    <a:pt x="3643565" y="256063"/>
                  </a:lnTo>
                  <a:lnTo>
                    <a:pt x="3621190" y="252031"/>
                  </a:lnTo>
                  <a:lnTo>
                    <a:pt x="3586687" y="258606"/>
                  </a:lnTo>
                  <a:lnTo>
                    <a:pt x="3552352" y="277536"/>
                  </a:lnTo>
                  <a:lnTo>
                    <a:pt x="3518191" y="305258"/>
                  </a:lnTo>
                  <a:lnTo>
                    <a:pt x="3484210" y="338204"/>
                  </a:lnTo>
                  <a:lnTo>
                    <a:pt x="3450414" y="372812"/>
                  </a:lnTo>
                  <a:lnTo>
                    <a:pt x="3416807" y="405514"/>
                  </a:lnTo>
                  <a:lnTo>
                    <a:pt x="3383395" y="432746"/>
                  </a:lnTo>
                  <a:lnTo>
                    <a:pt x="3350184" y="450943"/>
                  </a:lnTo>
                  <a:lnTo>
                    <a:pt x="3317178" y="456539"/>
                  </a:lnTo>
                  <a:lnTo>
                    <a:pt x="3295069" y="459767"/>
                  </a:lnTo>
                  <a:lnTo>
                    <a:pt x="3272934" y="471146"/>
                  </a:lnTo>
                  <a:lnTo>
                    <a:pt x="3250652" y="489384"/>
                  </a:lnTo>
                  <a:lnTo>
                    <a:pt x="3228100" y="513194"/>
                  </a:lnTo>
                  <a:lnTo>
                    <a:pt x="3196842" y="552013"/>
                  </a:lnTo>
                  <a:lnTo>
                    <a:pt x="3166205" y="593456"/>
                  </a:lnTo>
                  <a:lnTo>
                    <a:pt x="3135929" y="634387"/>
                  </a:lnTo>
                  <a:lnTo>
                    <a:pt x="3105754" y="671671"/>
                  </a:lnTo>
                  <a:lnTo>
                    <a:pt x="3075419" y="702171"/>
                  </a:lnTo>
                  <a:lnTo>
                    <a:pt x="3044664" y="722751"/>
                  </a:lnTo>
                  <a:lnTo>
                    <a:pt x="3013229" y="730275"/>
                  </a:lnTo>
                  <a:lnTo>
                    <a:pt x="2985225" y="722169"/>
                  </a:lnTo>
                  <a:lnTo>
                    <a:pt x="2929228" y="664054"/>
                  </a:lnTo>
                  <a:lnTo>
                    <a:pt x="2901294" y="618332"/>
                  </a:lnTo>
                  <a:lnTo>
                    <a:pt x="2873442" y="564359"/>
                  </a:lnTo>
                  <a:lnTo>
                    <a:pt x="2845703" y="504278"/>
                  </a:lnTo>
                  <a:lnTo>
                    <a:pt x="2819621" y="444491"/>
                  </a:lnTo>
                  <a:lnTo>
                    <a:pt x="2793597" y="385776"/>
                  </a:lnTo>
                  <a:lnTo>
                    <a:pt x="2767596" y="332285"/>
                  </a:lnTo>
                  <a:lnTo>
                    <a:pt x="2741582" y="288170"/>
                  </a:lnTo>
                  <a:lnTo>
                    <a:pt x="2715517" y="257579"/>
                  </a:lnTo>
                  <a:lnTo>
                    <a:pt x="2681475" y="243669"/>
                  </a:lnTo>
                  <a:lnTo>
                    <a:pt x="2673578" y="242292"/>
                  </a:lnTo>
                  <a:lnTo>
                    <a:pt x="2613587" y="220514"/>
                  </a:lnTo>
                  <a:lnTo>
                    <a:pt x="2569333" y="195057"/>
                  </a:lnTo>
                  <a:lnTo>
                    <a:pt x="2525056" y="166333"/>
                  </a:lnTo>
                  <a:lnTo>
                    <a:pt x="2480795" y="138600"/>
                  </a:lnTo>
                  <a:lnTo>
                    <a:pt x="2436585" y="116119"/>
                  </a:lnTo>
                  <a:lnTo>
                    <a:pt x="2392465" y="103149"/>
                  </a:lnTo>
                  <a:lnTo>
                    <a:pt x="2387068" y="102336"/>
                  </a:lnTo>
                  <a:lnTo>
                    <a:pt x="2381696" y="102247"/>
                  </a:lnTo>
                  <a:lnTo>
                    <a:pt x="2376311" y="102539"/>
                  </a:lnTo>
                  <a:lnTo>
                    <a:pt x="2326101" y="106367"/>
                  </a:lnTo>
                  <a:lnTo>
                    <a:pt x="2275737" y="111762"/>
                  </a:lnTo>
                  <a:lnTo>
                    <a:pt x="2225311" y="118206"/>
                  </a:lnTo>
                  <a:lnTo>
                    <a:pt x="2174917" y="125181"/>
                  </a:lnTo>
                  <a:lnTo>
                    <a:pt x="2124648" y="132167"/>
                  </a:lnTo>
                  <a:lnTo>
                    <a:pt x="2074597" y="138645"/>
                  </a:lnTo>
                  <a:lnTo>
                    <a:pt x="2039114" y="156649"/>
                  </a:lnTo>
                  <a:lnTo>
                    <a:pt x="1998886" y="202371"/>
                  </a:lnTo>
                  <a:lnTo>
                    <a:pt x="1970524" y="246125"/>
                  </a:lnTo>
                  <a:lnTo>
                    <a:pt x="1942275" y="295178"/>
                  </a:lnTo>
                  <a:lnTo>
                    <a:pt x="1914082" y="345877"/>
                  </a:lnTo>
                  <a:lnTo>
                    <a:pt x="1885889" y="394575"/>
                  </a:lnTo>
                  <a:lnTo>
                    <a:pt x="1857639" y="437620"/>
                  </a:lnTo>
                  <a:lnTo>
                    <a:pt x="1829275" y="471363"/>
                  </a:lnTo>
                  <a:lnTo>
                    <a:pt x="1800742" y="492153"/>
                  </a:lnTo>
                  <a:lnTo>
                    <a:pt x="1771981" y="496341"/>
                  </a:lnTo>
                  <a:lnTo>
                    <a:pt x="1751404" y="489729"/>
                  </a:lnTo>
                  <a:lnTo>
                    <a:pt x="1710029" y="463337"/>
                  </a:lnTo>
                  <a:lnTo>
                    <a:pt x="1653696" y="410298"/>
                  </a:lnTo>
                  <a:lnTo>
                    <a:pt x="1617913" y="368583"/>
                  </a:lnTo>
                  <a:lnTo>
                    <a:pt x="1581939" y="325418"/>
                  </a:lnTo>
                  <a:lnTo>
                    <a:pt x="1545960" y="285572"/>
                  </a:lnTo>
                  <a:lnTo>
                    <a:pt x="1510164" y="253813"/>
                  </a:lnTo>
                  <a:lnTo>
                    <a:pt x="1474738" y="234911"/>
                  </a:lnTo>
                  <a:lnTo>
                    <a:pt x="1466407" y="232333"/>
                  </a:lnTo>
                  <a:lnTo>
                    <a:pt x="1458063" y="230962"/>
                  </a:lnTo>
                  <a:lnTo>
                    <a:pt x="1449770" y="231038"/>
                  </a:lnTo>
                  <a:lnTo>
                    <a:pt x="1405902" y="225817"/>
                  </a:lnTo>
                  <a:lnTo>
                    <a:pt x="1361705" y="211556"/>
                  </a:lnTo>
                  <a:lnTo>
                    <a:pt x="1317417" y="191533"/>
                  </a:lnTo>
                  <a:lnTo>
                    <a:pt x="1273278" y="169024"/>
                  </a:lnTo>
                  <a:lnTo>
                    <a:pt x="1240218" y="153674"/>
                  </a:lnTo>
                  <a:lnTo>
                    <a:pt x="1207489" y="142668"/>
                  </a:lnTo>
                  <a:lnTo>
                    <a:pt x="1174983" y="137191"/>
                  </a:lnTo>
                  <a:lnTo>
                    <a:pt x="1142595" y="138429"/>
                  </a:lnTo>
                  <a:lnTo>
                    <a:pt x="1095096" y="150940"/>
                  </a:lnTo>
                  <a:lnTo>
                    <a:pt x="1047637" y="171120"/>
                  </a:lnTo>
                  <a:lnTo>
                    <a:pt x="1000188" y="194987"/>
                  </a:lnTo>
                  <a:lnTo>
                    <a:pt x="952717" y="218557"/>
                  </a:lnTo>
                  <a:lnTo>
                    <a:pt x="905192" y="237846"/>
                  </a:lnTo>
                  <a:lnTo>
                    <a:pt x="857581" y="248869"/>
                  </a:lnTo>
                  <a:lnTo>
                    <a:pt x="846825" y="249287"/>
                  </a:lnTo>
                  <a:lnTo>
                    <a:pt x="836031" y="248004"/>
                  </a:lnTo>
                  <a:lnTo>
                    <a:pt x="780923" y="216343"/>
                  </a:lnTo>
                  <a:lnTo>
                    <a:pt x="747199" y="182769"/>
                  </a:lnTo>
                  <a:lnTo>
                    <a:pt x="713243" y="143380"/>
                  </a:lnTo>
                  <a:lnTo>
                    <a:pt x="679210" y="102200"/>
                  </a:lnTo>
                  <a:lnTo>
                    <a:pt x="645253" y="63249"/>
                  </a:lnTo>
                  <a:lnTo>
                    <a:pt x="611526" y="30551"/>
                  </a:lnTo>
                  <a:lnTo>
                    <a:pt x="578183" y="8127"/>
                  </a:lnTo>
                  <a:lnTo>
                    <a:pt x="545377" y="0"/>
                  </a:lnTo>
                  <a:lnTo>
                    <a:pt x="511059" y="2982"/>
                  </a:lnTo>
                  <a:lnTo>
                    <a:pt x="468380" y="11064"/>
                  </a:lnTo>
                  <a:lnTo>
                    <a:pt x="419218" y="23927"/>
                  </a:lnTo>
                  <a:lnTo>
                    <a:pt x="365450" y="41253"/>
                  </a:lnTo>
                  <a:lnTo>
                    <a:pt x="308954" y="62725"/>
                  </a:lnTo>
                  <a:lnTo>
                    <a:pt x="254335" y="86893"/>
                  </a:lnTo>
                  <a:lnTo>
                    <a:pt x="200318" y="112383"/>
                  </a:lnTo>
                  <a:lnTo>
                    <a:pt x="148530" y="135514"/>
                  </a:lnTo>
                  <a:lnTo>
                    <a:pt x="100598" y="152603"/>
                  </a:lnTo>
                  <a:lnTo>
                    <a:pt x="48922" y="165600"/>
                  </a:lnTo>
                  <a:lnTo>
                    <a:pt x="8637" y="170624"/>
                  </a:lnTo>
                  <a:lnTo>
                    <a:pt x="0" y="170053"/>
                  </a:lnTo>
                </a:path>
              </a:pathLst>
            </a:custGeom>
            <a:ln w="12750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7026748"/>
              <a:ext cx="5760720" cy="741045"/>
            </a:xfrm>
            <a:custGeom>
              <a:avLst/>
              <a:gdLst/>
              <a:ahLst/>
              <a:cxnLst/>
              <a:rect l="l" t="t" r="r" b="b"/>
              <a:pathLst>
                <a:path w="5760720" h="741045">
                  <a:moveTo>
                    <a:pt x="5760103" y="597184"/>
                  </a:moveTo>
                  <a:lnTo>
                    <a:pt x="5758587" y="598321"/>
                  </a:lnTo>
                  <a:lnTo>
                    <a:pt x="5728715" y="606272"/>
                  </a:lnTo>
                  <a:lnTo>
                    <a:pt x="5686696" y="599365"/>
                  </a:lnTo>
                  <a:lnTo>
                    <a:pt x="5647141" y="580108"/>
                  </a:lnTo>
                  <a:lnTo>
                    <a:pt x="5610097" y="551762"/>
                  </a:lnTo>
                  <a:lnTo>
                    <a:pt x="5575612" y="517589"/>
                  </a:lnTo>
                  <a:lnTo>
                    <a:pt x="5543733" y="480848"/>
                  </a:lnTo>
                  <a:lnTo>
                    <a:pt x="5514508" y="444802"/>
                  </a:lnTo>
                  <a:lnTo>
                    <a:pt x="5487983" y="412710"/>
                  </a:lnTo>
                  <a:lnTo>
                    <a:pt x="5464206" y="387833"/>
                  </a:lnTo>
                  <a:lnTo>
                    <a:pt x="5443224" y="373433"/>
                  </a:lnTo>
                  <a:lnTo>
                    <a:pt x="5425084" y="372770"/>
                  </a:lnTo>
                  <a:lnTo>
                    <a:pt x="5398231" y="391421"/>
                  </a:lnTo>
                  <a:lnTo>
                    <a:pt x="5370854" y="422152"/>
                  </a:lnTo>
                  <a:lnTo>
                    <a:pt x="5343078" y="461929"/>
                  </a:lnTo>
                  <a:lnTo>
                    <a:pt x="5315025" y="507717"/>
                  </a:lnTo>
                  <a:lnTo>
                    <a:pt x="5286819" y="556482"/>
                  </a:lnTo>
                  <a:lnTo>
                    <a:pt x="5258584" y="605187"/>
                  </a:lnTo>
                  <a:lnTo>
                    <a:pt x="5230443" y="650798"/>
                  </a:lnTo>
                  <a:lnTo>
                    <a:pt x="5200345" y="692347"/>
                  </a:lnTo>
                  <a:lnTo>
                    <a:pt x="5170334" y="722849"/>
                  </a:lnTo>
                  <a:lnTo>
                    <a:pt x="5110759" y="740663"/>
                  </a:lnTo>
                  <a:lnTo>
                    <a:pt x="5081167" y="725305"/>
                  </a:lnTo>
                  <a:lnTo>
                    <a:pt x="5051734" y="697482"/>
                  </a:lnTo>
                  <a:lnTo>
                    <a:pt x="5022411" y="660505"/>
                  </a:lnTo>
                  <a:lnTo>
                    <a:pt x="4993149" y="617683"/>
                  </a:lnTo>
                  <a:lnTo>
                    <a:pt x="4963897" y="572323"/>
                  </a:lnTo>
                  <a:lnTo>
                    <a:pt x="4934609" y="527736"/>
                  </a:lnTo>
                  <a:lnTo>
                    <a:pt x="4905233" y="487230"/>
                  </a:lnTo>
                  <a:lnTo>
                    <a:pt x="4875721" y="454115"/>
                  </a:lnTo>
                  <a:lnTo>
                    <a:pt x="4816093" y="423290"/>
                  </a:lnTo>
                  <a:lnTo>
                    <a:pt x="4779292" y="416280"/>
                  </a:lnTo>
                  <a:lnTo>
                    <a:pt x="4742796" y="398608"/>
                  </a:lnTo>
                  <a:lnTo>
                    <a:pt x="4706479" y="374184"/>
                  </a:lnTo>
                  <a:lnTo>
                    <a:pt x="4670216" y="346916"/>
                  </a:lnTo>
                  <a:lnTo>
                    <a:pt x="4633883" y="320713"/>
                  </a:lnTo>
                  <a:lnTo>
                    <a:pt x="4597353" y="299486"/>
                  </a:lnTo>
                  <a:lnTo>
                    <a:pt x="4560503" y="287142"/>
                  </a:lnTo>
                  <a:lnTo>
                    <a:pt x="4523206" y="287591"/>
                  </a:lnTo>
                  <a:lnTo>
                    <a:pt x="4474910" y="298273"/>
                  </a:lnTo>
                  <a:lnTo>
                    <a:pt x="4426458" y="308847"/>
                  </a:lnTo>
                  <a:lnTo>
                    <a:pt x="4377951" y="318462"/>
                  </a:lnTo>
                  <a:lnTo>
                    <a:pt x="4329492" y="326267"/>
                  </a:lnTo>
                  <a:lnTo>
                    <a:pt x="4281183" y="331411"/>
                  </a:lnTo>
                  <a:lnTo>
                    <a:pt x="4233125" y="333044"/>
                  </a:lnTo>
                  <a:lnTo>
                    <a:pt x="4196571" y="340939"/>
                  </a:lnTo>
                  <a:lnTo>
                    <a:pt x="4159583" y="362117"/>
                  </a:lnTo>
                  <a:lnTo>
                    <a:pt x="4122293" y="391900"/>
                  </a:lnTo>
                  <a:lnTo>
                    <a:pt x="4084827" y="425615"/>
                  </a:lnTo>
                  <a:lnTo>
                    <a:pt x="4047317" y="458584"/>
                  </a:lnTo>
                  <a:lnTo>
                    <a:pt x="4009890" y="486131"/>
                  </a:lnTo>
                  <a:lnTo>
                    <a:pt x="3972677" y="503582"/>
                  </a:lnTo>
                  <a:lnTo>
                    <a:pt x="3935805" y="506260"/>
                  </a:lnTo>
                  <a:lnTo>
                    <a:pt x="3901071" y="491998"/>
                  </a:lnTo>
                  <a:lnTo>
                    <a:pt x="3866696" y="464221"/>
                  </a:lnTo>
                  <a:lnTo>
                    <a:pt x="3832548" y="427555"/>
                  </a:lnTo>
                  <a:lnTo>
                    <a:pt x="3798498" y="386623"/>
                  </a:lnTo>
                  <a:lnTo>
                    <a:pt x="3764414" y="346051"/>
                  </a:lnTo>
                  <a:lnTo>
                    <a:pt x="3730167" y="310464"/>
                  </a:lnTo>
                  <a:lnTo>
                    <a:pt x="3685488" y="277001"/>
                  </a:lnTo>
                  <a:lnTo>
                    <a:pt x="3640848" y="263055"/>
                  </a:lnTo>
                  <a:lnTo>
                    <a:pt x="3601526" y="269840"/>
                  </a:lnTo>
                  <a:lnTo>
                    <a:pt x="3562834" y="290290"/>
                  </a:lnTo>
                  <a:lnTo>
                    <a:pt x="3524721" y="319747"/>
                  </a:lnTo>
                  <a:lnTo>
                    <a:pt x="3487138" y="353552"/>
                  </a:lnTo>
                  <a:lnTo>
                    <a:pt x="3450036" y="387046"/>
                  </a:lnTo>
                  <a:lnTo>
                    <a:pt x="3413364" y="415570"/>
                  </a:lnTo>
                  <a:lnTo>
                    <a:pt x="3377074" y="434467"/>
                  </a:lnTo>
                  <a:lnTo>
                    <a:pt x="3341115" y="439077"/>
                  </a:lnTo>
                  <a:lnTo>
                    <a:pt x="3319307" y="440856"/>
                  </a:lnTo>
                  <a:lnTo>
                    <a:pt x="3297494" y="450437"/>
                  </a:lnTo>
                  <a:lnTo>
                    <a:pt x="3275428" y="466694"/>
                  </a:lnTo>
                  <a:lnTo>
                    <a:pt x="3252863" y="488505"/>
                  </a:lnTo>
                  <a:lnTo>
                    <a:pt x="3216096" y="530422"/>
                  </a:lnTo>
                  <a:lnTo>
                    <a:pt x="3180945" y="573509"/>
                  </a:lnTo>
                  <a:lnTo>
                    <a:pt x="3146556" y="613841"/>
                  </a:lnTo>
                  <a:lnTo>
                    <a:pt x="3112077" y="647493"/>
                  </a:lnTo>
                  <a:lnTo>
                    <a:pt x="3076656" y="670540"/>
                  </a:lnTo>
                  <a:lnTo>
                    <a:pt x="3039439" y="679056"/>
                  </a:lnTo>
                  <a:lnTo>
                    <a:pt x="3003567" y="671284"/>
                  </a:lnTo>
                  <a:lnTo>
                    <a:pt x="2967613" y="648532"/>
                  </a:lnTo>
                  <a:lnTo>
                    <a:pt x="2931701" y="611462"/>
                  </a:lnTo>
                  <a:lnTo>
                    <a:pt x="2895955" y="560735"/>
                  </a:lnTo>
                  <a:lnTo>
                    <a:pt x="2860496" y="497014"/>
                  </a:lnTo>
                  <a:lnTo>
                    <a:pt x="2836830" y="447972"/>
                  </a:lnTo>
                  <a:lnTo>
                    <a:pt x="2813266" y="397145"/>
                  </a:lnTo>
                  <a:lnTo>
                    <a:pt x="2789762" y="347671"/>
                  </a:lnTo>
                  <a:lnTo>
                    <a:pt x="2766277" y="302690"/>
                  </a:lnTo>
                  <a:lnTo>
                    <a:pt x="2742770" y="265341"/>
                  </a:lnTo>
                  <a:lnTo>
                    <a:pt x="2695523" y="226098"/>
                  </a:lnTo>
                  <a:lnTo>
                    <a:pt x="2687386" y="224438"/>
                  </a:lnTo>
                  <a:lnTo>
                    <a:pt x="2679231" y="222642"/>
                  </a:lnTo>
                  <a:lnTo>
                    <a:pt x="2617962" y="204061"/>
                  </a:lnTo>
                  <a:lnTo>
                    <a:pt x="2572994" y="185556"/>
                  </a:lnTo>
                  <a:lnTo>
                    <a:pt x="2528023" y="165558"/>
                  </a:lnTo>
                  <a:lnTo>
                    <a:pt x="2483065" y="146497"/>
                  </a:lnTo>
                  <a:lnTo>
                    <a:pt x="2438135" y="130803"/>
                  </a:lnTo>
                  <a:lnTo>
                    <a:pt x="2393251" y="120903"/>
                  </a:lnTo>
                  <a:lnTo>
                    <a:pt x="2387650" y="120141"/>
                  </a:lnTo>
                  <a:lnTo>
                    <a:pt x="2382062" y="120383"/>
                  </a:lnTo>
                  <a:lnTo>
                    <a:pt x="2327057" y="128095"/>
                  </a:lnTo>
                  <a:lnTo>
                    <a:pt x="2277426" y="137945"/>
                  </a:lnTo>
                  <a:lnTo>
                    <a:pt x="2227730" y="149680"/>
                  </a:lnTo>
                  <a:lnTo>
                    <a:pt x="2178131" y="162421"/>
                  </a:lnTo>
                  <a:lnTo>
                    <a:pt x="2128789" y="175291"/>
                  </a:lnTo>
                  <a:lnTo>
                    <a:pt x="2079866" y="187413"/>
                  </a:lnTo>
                  <a:lnTo>
                    <a:pt x="2043306" y="208002"/>
                  </a:lnTo>
                  <a:lnTo>
                    <a:pt x="2002612" y="249663"/>
                  </a:lnTo>
                  <a:lnTo>
                    <a:pt x="1974087" y="286932"/>
                  </a:lnTo>
                  <a:lnTo>
                    <a:pt x="1945683" y="327445"/>
                  </a:lnTo>
                  <a:lnTo>
                    <a:pt x="1917344" y="368222"/>
                  </a:lnTo>
                  <a:lnTo>
                    <a:pt x="1889015" y="406286"/>
                  </a:lnTo>
                  <a:lnTo>
                    <a:pt x="1860641" y="438657"/>
                  </a:lnTo>
                  <a:lnTo>
                    <a:pt x="1832167" y="462355"/>
                  </a:lnTo>
                  <a:lnTo>
                    <a:pt x="1803538" y="474401"/>
                  </a:lnTo>
                  <a:lnTo>
                    <a:pt x="1774697" y="471817"/>
                  </a:lnTo>
                  <a:lnTo>
                    <a:pt x="1733441" y="448146"/>
                  </a:lnTo>
                  <a:lnTo>
                    <a:pt x="1691690" y="415302"/>
                  </a:lnTo>
                  <a:lnTo>
                    <a:pt x="1660099" y="385877"/>
                  </a:lnTo>
                  <a:lnTo>
                    <a:pt x="1628009" y="349988"/>
                  </a:lnTo>
                  <a:lnTo>
                    <a:pt x="1595601" y="311154"/>
                  </a:lnTo>
                  <a:lnTo>
                    <a:pt x="1563061" y="272895"/>
                  </a:lnTo>
                  <a:lnTo>
                    <a:pt x="1530570" y="238728"/>
                  </a:lnTo>
                  <a:lnTo>
                    <a:pt x="1498311" y="212173"/>
                  </a:lnTo>
                  <a:lnTo>
                    <a:pt x="1459903" y="195165"/>
                  </a:lnTo>
                  <a:lnTo>
                    <a:pt x="1440268" y="193179"/>
                  </a:lnTo>
                  <a:lnTo>
                    <a:pt x="1393925" y="188578"/>
                  </a:lnTo>
                  <a:lnTo>
                    <a:pt x="1347226" y="175661"/>
                  </a:lnTo>
                  <a:lnTo>
                    <a:pt x="1300506" y="157212"/>
                  </a:lnTo>
                  <a:lnTo>
                    <a:pt x="1254099" y="136016"/>
                  </a:lnTo>
                  <a:lnTo>
                    <a:pt x="1221240" y="123143"/>
                  </a:lnTo>
                  <a:lnTo>
                    <a:pt x="1188941" y="116104"/>
                  </a:lnTo>
                  <a:lnTo>
                    <a:pt x="1156862" y="115441"/>
                  </a:lnTo>
                  <a:lnTo>
                    <a:pt x="1124660" y="121691"/>
                  </a:lnTo>
                  <a:lnTo>
                    <a:pt x="1078941" y="140136"/>
                  </a:lnTo>
                  <a:lnTo>
                    <a:pt x="1032953" y="165234"/>
                  </a:lnTo>
                  <a:lnTo>
                    <a:pt x="986804" y="193351"/>
                  </a:lnTo>
                  <a:lnTo>
                    <a:pt x="940600" y="220849"/>
                  </a:lnTo>
                  <a:lnTo>
                    <a:pt x="894450" y="244093"/>
                  </a:lnTo>
                  <a:lnTo>
                    <a:pt x="848461" y="259448"/>
                  </a:lnTo>
                  <a:lnTo>
                    <a:pt x="837473" y="261114"/>
                  </a:lnTo>
                  <a:lnTo>
                    <a:pt x="826520" y="261056"/>
                  </a:lnTo>
                  <a:lnTo>
                    <a:pt x="770217" y="231329"/>
                  </a:lnTo>
                  <a:lnTo>
                    <a:pt x="735528" y="196517"/>
                  </a:lnTo>
                  <a:lnTo>
                    <a:pt x="700539" y="154829"/>
                  </a:lnTo>
                  <a:lnTo>
                    <a:pt x="665435" y="110743"/>
                  </a:lnTo>
                  <a:lnTo>
                    <a:pt x="630402" y="68739"/>
                  </a:lnTo>
                  <a:lnTo>
                    <a:pt x="595627" y="33295"/>
                  </a:lnTo>
                  <a:lnTo>
                    <a:pt x="561296" y="8889"/>
                  </a:lnTo>
                  <a:lnTo>
                    <a:pt x="527595" y="0"/>
                  </a:lnTo>
                  <a:lnTo>
                    <a:pt x="490666" y="1383"/>
                  </a:lnTo>
                  <a:lnTo>
                    <a:pt x="445818" y="5522"/>
                  </a:lnTo>
                  <a:lnTo>
                    <a:pt x="394872" y="13430"/>
                  </a:lnTo>
                  <a:lnTo>
                    <a:pt x="339651" y="26119"/>
                  </a:lnTo>
                  <a:lnTo>
                    <a:pt x="281977" y="44602"/>
                  </a:lnTo>
                  <a:lnTo>
                    <a:pt x="236589" y="63891"/>
                  </a:lnTo>
                  <a:lnTo>
                    <a:pt x="191346" y="86022"/>
                  </a:lnTo>
                  <a:lnTo>
                    <a:pt x="147096" y="107894"/>
                  </a:lnTo>
                  <a:lnTo>
                    <a:pt x="104685" y="126402"/>
                  </a:lnTo>
                  <a:lnTo>
                    <a:pt x="64960" y="138442"/>
                  </a:lnTo>
                  <a:lnTo>
                    <a:pt x="36916" y="143999"/>
                  </a:lnTo>
                  <a:lnTo>
                    <a:pt x="11344" y="148461"/>
                  </a:lnTo>
                  <a:lnTo>
                    <a:pt x="0" y="149913"/>
                  </a:lnTo>
                </a:path>
              </a:pathLst>
            </a:custGeom>
            <a:ln w="12560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7177629"/>
              <a:ext cx="5760720" cy="734695"/>
            </a:xfrm>
            <a:custGeom>
              <a:avLst/>
              <a:gdLst/>
              <a:ahLst/>
              <a:cxnLst/>
              <a:rect l="l" t="t" r="r" b="b"/>
              <a:pathLst>
                <a:path w="5760720" h="734695">
                  <a:moveTo>
                    <a:pt x="5760103" y="543699"/>
                  </a:moveTo>
                  <a:lnTo>
                    <a:pt x="5743769" y="552859"/>
                  </a:lnTo>
                  <a:lnTo>
                    <a:pt x="5712371" y="559054"/>
                  </a:lnTo>
                  <a:lnTo>
                    <a:pt x="5667616" y="551833"/>
                  </a:lnTo>
                  <a:lnTo>
                    <a:pt x="5625726" y="532071"/>
                  </a:lnTo>
                  <a:lnTo>
                    <a:pt x="5586730" y="503739"/>
                  </a:lnTo>
                  <a:lnTo>
                    <a:pt x="5550660" y="470805"/>
                  </a:lnTo>
                  <a:lnTo>
                    <a:pt x="5517545" y="437239"/>
                  </a:lnTo>
                  <a:lnTo>
                    <a:pt x="5487415" y="407011"/>
                  </a:lnTo>
                  <a:lnTo>
                    <a:pt x="5460301" y="384090"/>
                  </a:lnTo>
                  <a:lnTo>
                    <a:pt x="5436233" y="372445"/>
                  </a:lnTo>
                  <a:lnTo>
                    <a:pt x="5415242" y="376047"/>
                  </a:lnTo>
                  <a:lnTo>
                    <a:pt x="5361847" y="433000"/>
                  </a:lnTo>
                  <a:lnTo>
                    <a:pt x="5334272" y="474612"/>
                  </a:lnTo>
                  <a:lnTo>
                    <a:pt x="5306341" y="521015"/>
                  </a:lnTo>
                  <a:lnTo>
                    <a:pt x="5278226" y="569236"/>
                  </a:lnTo>
                  <a:lnTo>
                    <a:pt x="5250096" y="616304"/>
                  </a:lnTo>
                  <a:lnTo>
                    <a:pt x="5222125" y="659244"/>
                  </a:lnTo>
                  <a:lnTo>
                    <a:pt x="5192139" y="696906"/>
                  </a:lnTo>
                  <a:lnTo>
                    <a:pt x="5162213" y="722622"/>
                  </a:lnTo>
                  <a:lnTo>
                    <a:pt x="5132325" y="734562"/>
                  </a:lnTo>
                  <a:lnTo>
                    <a:pt x="5102453" y="730897"/>
                  </a:lnTo>
                  <a:lnTo>
                    <a:pt x="5044735" y="682031"/>
                  </a:lnTo>
                  <a:lnTo>
                    <a:pt x="5015943" y="643297"/>
                  </a:lnTo>
                  <a:lnTo>
                    <a:pt x="4987150" y="599299"/>
                  </a:lnTo>
                  <a:lnTo>
                    <a:pt x="4958323" y="553239"/>
                  </a:lnTo>
                  <a:lnTo>
                    <a:pt x="4929427" y="508319"/>
                  </a:lnTo>
                  <a:lnTo>
                    <a:pt x="4900429" y="467741"/>
                  </a:lnTo>
                  <a:lnTo>
                    <a:pt x="4871296" y="434709"/>
                  </a:lnTo>
                  <a:lnTo>
                    <a:pt x="4812487" y="404088"/>
                  </a:lnTo>
                  <a:lnTo>
                    <a:pt x="4771413" y="396698"/>
                  </a:lnTo>
                  <a:lnTo>
                    <a:pt x="4730646" y="378727"/>
                  </a:lnTo>
                  <a:lnTo>
                    <a:pt x="4690001" y="355248"/>
                  </a:lnTo>
                  <a:lnTo>
                    <a:pt x="4649291" y="331337"/>
                  </a:lnTo>
                  <a:lnTo>
                    <a:pt x="4608332" y="312067"/>
                  </a:lnTo>
                  <a:lnTo>
                    <a:pt x="4566937" y="302512"/>
                  </a:lnTo>
                  <a:lnTo>
                    <a:pt x="4524921" y="307746"/>
                  </a:lnTo>
                  <a:lnTo>
                    <a:pt x="4478033" y="323496"/>
                  </a:lnTo>
                  <a:lnTo>
                    <a:pt x="4430912" y="338526"/>
                  </a:lnTo>
                  <a:lnTo>
                    <a:pt x="4383701" y="351850"/>
                  </a:lnTo>
                  <a:lnTo>
                    <a:pt x="4336545" y="362479"/>
                  </a:lnTo>
                  <a:lnTo>
                    <a:pt x="4289586" y="369426"/>
                  </a:lnTo>
                  <a:lnTo>
                    <a:pt x="4242968" y="371703"/>
                  </a:lnTo>
                  <a:lnTo>
                    <a:pt x="4207328" y="378599"/>
                  </a:lnTo>
                  <a:lnTo>
                    <a:pt x="4171219" y="397060"/>
                  </a:lnTo>
                  <a:lnTo>
                    <a:pt x="4134778" y="422858"/>
                  </a:lnTo>
                  <a:lnTo>
                    <a:pt x="4098137" y="451767"/>
                  </a:lnTo>
                  <a:lnTo>
                    <a:pt x="4061432" y="479561"/>
                  </a:lnTo>
                  <a:lnTo>
                    <a:pt x="4024798" y="502012"/>
                  </a:lnTo>
                  <a:lnTo>
                    <a:pt x="3988368" y="514895"/>
                  </a:lnTo>
                  <a:lnTo>
                    <a:pt x="3952278" y="513981"/>
                  </a:lnTo>
                  <a:lnTo>
                    <a:pt x="3918006" y="497420"/>
                  </a:lnTo>
                  <a:lnTo>
                    <a:pt x="3884153" y="468474"/>
                  </a:lnTo>
                  <a:lnTo>
                    <a:pt x="3850562" y="431655"/>
                  </a:lnTo>
                  <a:lnTo>
                    <a:pt x="3817080" y="391476"/>
                  </a:lnTo>
                  <a:lnTo>
                    <a:pt x="3783553" y="352449"/>
                  </a:lnTo>
                  <a:lnTo>
                    <a:pt x="3749827" y="319087"/>
                  </a:lnTo>
                  <a:lnTo>
                    <a:pt x="3705025" y="287782"/>
                  </a:lnTo>
                  <a:lnTo>
                    <a:pt x="3660508" y="274307"/>
                  </a:lnTo>
                  <a:lnTo>
                    <a:pt x="3620670" y="279521"/>
                  </a:lnTo>
                  <a:lnTo>
                    <a:pt x="3581870" y="296988"/>
                  </a:lnTo>
                  <a:lnTo>
                    <a:pt x="3544002" y="322471"/>
                  </a:lnTo>
                  <a:lnTo>
                    <a:pt x="3506965" y="351732"/>
                  </a:lnTo>
                  <a:lnTo>
                    <a:pt x="3470654" y="380537"/>
                  </a:lnTo>
                  <a:lnTo>
                    <a:pt x="3434965" y="404648"/>
                  </a:lnTo>
                  <a:lnTo>
                    <a:pt x="3399796" y="419829"/>
                  </a:lnTo>
                  <a:lnTo>
                    <a:pt x="3365042" y="421843"/>
                  </a:lnTo>
                  <a:lnTo>
                    <a:pt x="3343524" y="422159"/>
                  </a:lnTo>
                  <a:lnTo>
                    <a:pt x="3322023" y="429936"/>
                  </a:lnTo>
                  <a:lnTo>
                    <a:pt x="3300172" y="444213"/>
                  </a:lnTo>
                  <a:lnTo>
                    <a:pt x="3277603" y="464032"/>
                  </a:lnTo>
                  <a:lnTo>
                    <a:pt x="3240441" y="502253"/>
                  </a:lnTo>
                  <a:lnTo>
                    <a:pt x="3205748" y="539946"/>
                  </a:lnTo>
                  <a:lnTo>
                    <a:pt x="3172223" y="574243"/>
                  </a:lnTo>
                  <a:lnTo>
                    <a:pt x="3138566" y="602274"/>
                  </a:lnTo>
                  <a:lnTo>
                    <a:pt x="3103476" y="621171"/>
                  </a:lnTo>
                  <a:lnTo>
                    <a:pt x="3065653" y="628065"/>
                  </a:lnTo>
                  <a:lnTo>
                    <a:pt x="3027514" y="624076"/>
                  </a:lnTo>
                  <a:lnTo>
                    <a:pt x="2989222" y="610655"/>
                  </a:lnTo>
                  <a:lnTo>
                    <a:pt x="2950964" y="585417"/>
                  </a:lnTo>
                  <a:lnTo>
                    <a:pt x="2912925" y="545978"/>
                  </a:lnTo>
                  <a:lnTo>
                    <a:pt x="2875292" y="489953"/>
                  </a:lnTo>
                  <a:lnTo>
                    <a:pt x="2850331" y="443109"/>
                  </a:lnTo>
                  <a:lnTo>
                    <a:pt x="2825525" y="392342"/>
                  </a:lnTo>
                  <a:lnTo>
                    <a:pt x="2800813" y="341311"/>
                  </a:lnTo>
                  <a:lnTo>
                    <a:pt x="2776134" y="293677"/>
                  </a:lnTo>
                  <a:lnTo>
                    <a:pt x="2751427" y="253098"/>
                  </a:lnTo>
                  <a:lnTo>
                    <a:pt x="2726630" y="223235"/>
                  </a:lnTo>
                  <a:lnTo>
                    <a:pt x="2684884" y="203220"/>
                  </a:lnTo>
                  <a:lnTo>
                    <a:pt x="2668028" y="199047"/>
                  </a:lnTo>
                  <a:lnTo>
                    <a:pt x="2622333" y="187822"/>
                  </a:lnTo>
                  <a:lnTo>
                    <a:pt x="2576649" y="176301"/>
                  </a:lnTo>
                  <a:lnTo>
                    <a:pt x="2530978" y="165068"/>
                  </a:lnTo>
                  <a:lnTo>
                    <a:pt x="2485320" y="154702"/>
                  </a:lnTo>
                  <a:lnTo>
                    <a:pt x="2439678" y="145785"/>
                  </a:lnTo>
                  <a:lnTo>
                    <a:pt x="2394051" y="138900"/>
                  </a:lnTo>
                  <a:lnTo>
                    <a:pt x="2388222" y="138176"/>
                  </a:lnTo>
                  <a:lnTo>
                    <a:pt x="2382456" y="138747"/>
                  </a:lnTo>
                  <a:lnTo>
                    <a:pt x="2328022" y="149972"/>
                  </a:lnTo>
                  <a:lnTo>
                    <a:pt x="2279100" y="164385"/>
                  </a:lnTo>
                  <a:lnTo>
                    <a:pt x="2230099" y="181581"/>
                  </a:lnTo>
                  <a:lnTo>
                    <a:pt x="2181270" y="200214"/>
                  </a:lnTo>
                  <a:lnTo>
                    <a:pt x="2132866" y="218939"/>
                  </a:lnTo>
                  <a:lnTo>
                    <a:pt x="2085136" y="236410"/>
                  </a:lnTo>
                  <a:lnTo>
                    <a:pt x="2047501" y="259599"/>
                  </a:lnTo>
                  <a:lnTo>
                    <a:pt x="2002794" y="300881"/>
                  </a:lnTo>
                  <a:lnTo>
                    <a:pt x="1970566" y="335925"/>
                  </a:lnTo>
                  <a:lnTo>
                    <a:pt x="1938469" y="371739"/>
                  </a:lnTo>
                  <a:lnTo>
                    <a:pt x="1906430" y="405042"/>
                  </a:lnTo>
                  <a:lnTo>
                    <a:pt x="1874377" y="432555"/>
                  </a:lnTo>
                  <a:lnTo>
                    <a:pt x="1842239" y="450997"/>
                  </a:lnTo>
                  <a:lnTo>
                    <a:pt x="1809942" y="457088"/>
                  </a:lnTo>
                  <a:lnTo>
                    <a:pt x="1777415" y="447548"/>
                  </a:lnTo>
                  <a:lnTo>
                    <a:pt x="1756720" y="434078"/>
                  </a:lnTo>
                  <a:lnTo>
                    <a:pt x="1736093" y="418166"/>
                  </a:lnTo>
                  <a:lnTo>
                    <a:pt x="1715347" y="401320"/>
                  </a:lnTo>
                  <a:lnTo>
                    <a:pt x="1694294" y="385051"/>
                  </a:lnTo>
                  <a:lnTo>
                    <a:pt x="1661383" y="356138"/>
                  </a:lnTo>
                  <a:lnTo>
                    <a:pt x="1627798" y="319364"/>
                  </a:lnTo>
                  <a:lnTo>
                    <a:pt x="1593779" y="278765"/>
                  </a:lnTo>
                  <a:lnTo>
                    <a:pt x="1559567" y="238376"/>
                  </a:lnTo>
                  <a:lnTo>
                    <a:pt x="1525402" y="202231"/>
                  </a:lnTo>
                  <a:lnTo>
                    <a:pt x="1491525" y="174365"/>
                  </a:lnTo>
                  <a:lnTo>
                    <a:pt x="1451318" y="157351"/>
                  </a:lnTo>
                  <a:lnTo>
                    <a:pt x="1430756" y="155537"/>
                  </a:lnTo>
                  <a:lnTo>
                    <a:pt x="1381957" y="151551"/>
                  </a:lnTo>
                  <a:lnTo>
                    <a:pt x="1332779" y="139966"/>
                  </a:lnTo>
                  <a:lnTo>
                    <a:pt x="1283634" y="123086"/>
                  </a:lnTo>
                  <a:lnTo>
                    <a:pt x="1234935" y="103213"/>
                  </a:lnTo>
                  <a:lnTo>
                    <a:pt x="1202322" y="92747"/>
                  </a:lnTo>
                  <a:lnTo>
                    <a:pt x="1138821" y="93772"/>
                  </a:lnTo>
                  <a:lnTo>
                    <a:pt x="1062858" y="129334"/>
                  </a:lnTo>
                  <a:lnTo>
                    <a:pt x="1018333" y="159411"/>
                  </a:lnTo>
                  <a:lnTo>
                    <a:pt x="973431" y="191978"/>
                  </a:lnTo>
                  <a:lnTo>
                    <a:pt x="928441" y="223599"/>
                  </a:lnTo>
                  <a:lnTo>
                    <a:pt x="883652" y="250840"/>
                  </a:lnTo>
                  <a:lnTo>
                    <a:pt x="839355" y="270268"/>
                  </a:lnTo>
                  <a:lnTo>
                    <a:pt x="828092" y="273212"/>
                  </a:lnTo>
                  <a:lnTo>
                    <a:pt x="816978" y="274359"/>
                  </a:lnTo>
                  <a:lnTo>
                    <a:pt x="805855" y="273328"/>
                  </a:lnTo>
                  <a:lnTo>
                    <a:pt x="763452" y="249800"/>
                  </a:lnTo>
                  <a:lnTo>
                    <a:pt x="731846" y="219287"/>
                  </a:lnTo>
                  <a:lnTo>
                    <a:pt x="699899" y="181656"/>
                  </a:lnTo>
                  <a:lnTo>
                    <a:pt x="667769" y="140369"/>
                  </a:lnTo>
                  <a:lnTo>
                    <a:pt x="635609" y="98885"/>
                  </a:lnTo>
                  <a:lnTo>
                    <a:pt x="603577" y="60668"/>
                  </a:lnTo>
                  <a:lnTo>
                    <a:pt x="571828" y="29176"/>
                  </a:lnTo>
                  <a:lnTo>
                    <a:pt x="540518" y="7872"/>
                  </a:lnTo>
                  <a:lnTo>
                    <a:pt x="509803" y="216"/>
                  </a:lnTo>
                  <a:lnTo>
                    <a:pt x="470262" y="0"/>
                  </a:lnTo>
                  <a:lnTo>
                    <a:pt x="423242" y="188"/>
                  </a:lnTo>
                  <a:lnTo>
                    <a:pt x="370513" y="3134"/>
                  </a:lnTo>
                  <a:lnTo>
                    <a:pt x="313844" y="11190"/>
                  </a:lnTo>
                  <a:lnTo>
                    <a:pt x="255003" y="26708"/>
                  </a:lnTo>
                  <a:lnTo>
                    <a:pt x="207913" y="46165"/>
                  </a:lnTo>
                  <a:lnTo>
                    <a:pt x="160950" y="70008"/>
                  </a:lnTo>
                  <a:lnTo>
                    <a:pt x="114964" y="93902"/>
                  </a:lnTo>
                  <a:lnTo>
                    <a:pt x="70806" y="113515"/>
                  </a:lnTo>
                  <a:lnTo>
                    <a:pt x="29324" y="124510"/>
                  </a:lnTo>
                  <a:lnTo>
                    <a:pt x="342" y="128333"/>
                  </a:lnTo>
                  <a:lnTo>
                    <a:pt x="0" y="128375"/>
                  </a:lnTo>
                </a:path>
              </a:pathLst>
            </a:custGeom>
            <a:ln w="12357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7321324"/>
              <a:ext cx="5760720" cy="736600"/>
            </a:xfrm>
            <a:custGeom>
              <a:avLst/>
              <a:gdLst/>
              <a:ahLst/>
              <a:cxnLst/>
              <a:rect l="l" t="t" r="r" b="b"/>
              <a:pathLst>
                <a:path w="5760720" h="736600">
                  <a:moveTo>
                    <a:pt x="5760103" y="501396"/>
                  </a:moveTo>
                  <a:lnTo>
                    <a:pt x="5734355" y="513045"/>
                  </a:lnTo>
                  <a:lnTo>
                    <a:pt x="5696038" y="519020"/>
                  </a:lnTo>
                  <a:lnTo>
                    <a:pt x="5647867" y="511510"/>
                  </a:lnTo>
                  <a:lnTo>
                    <a:pt x="5603074" y="491503"/>
                  </a:lnTo>
                  <a:lnTo>
                    <a:pt x="5561660" y="463954"/>
                  </a:lnTo>
                  <a:lnTo>
                    <a:pt x="5523630" y="433817"/>
                  </a:lnTo>
                  <a:lnTo>
                    <a:pt x="5488985" y="406048"/>
                  </a:lnTo>
                  <a:lnTo>
                    <a:pt x="5457730" y="385602"/>
                  </a:lnTo>
                  <a:lnTo>
                    <a:pt x="5405399" y="386496"/>
                  </a:lnTo>
                  <a:lnTo>
                    <a:pt x="5352695" y="450756"/>
                  </a:lnTo>
                  <a:lnTo>
                    <a:pt x="5325324" y="494217"/>
                  </a:lnTo>
                  <a:lnTo>
                    <a:pt x="5297546" y="541304"/>
                  </a:lnTo>
                  <a:lnTo>
                    <a:pt x="5269569" y="589071"/>
                  </a:lnTo>
                  <a:lnTo>
                    <a:pt x="5241595" y="634573"/>
                  </a:lnTo>
                  <a:lnTo>
                    <a:pt x="5213832" y="674862"/>
                  </a:lnTo>
                  <a:lnTo>
                    <a:pt x="5183937" y="708672"/>
                  </a:lnTo>
                  <a:lnTo>
                    <a:pt x="5154096" y="729643"/>
                  </a:lnTo>
                  <a:lnTo>
                    <a:pt x="5124205" y="736584"/>
                  </a:lnTo>
                  <a:lnTo>
                    <a:pt x="5094160" y="728303"/>
                  </a:lnTo>
                  <a:lnTo>
                    <a:pt x="5037747" y="673939"/>
                  </a:lnTo>
                  <a:lnTo>
                    <a:pt x="5009482" y="633477"/>
                  </a:lnTo>
                  <a:lnTo>
                    <a:pt x="4981156" y="588301"/>
                  </a:lnTo>
                  <a:lnTo>
                    <a:pt x="4952749" y="541515"/>
                  </a:lnTo>
                  <a:lnTo>
                    <a:pt x="4924243" y="496223"/>
                  </a:lnTo>
                  <a:lnTo>
                    <a:pt x="4895622" y="455530"/>
                  </a:lnTo>
                  <a:lnTo>
                    <a:pt x="4866866" y="422539"/>
                  </a:lnTo>
                  <a:lnTo>
                    <a:pt x="4808880" y="392084"/>
                  </a:lnTo>
                  <a:lnTo>
                    <a:pt x="4768765" y="386254"/>
                  </a:lnTo>
                  <a:lnTo>
                    <a:pt x="4728894" y="372443"/>
                  </a:lnTo>
                  <a:lnTo>
                    <a:pt x="4689079" y="354976"/>
                  </a:lnTo>
                  <a:lnTo>
                    <a:pt x="4649133" y="338180"/>
                  </a:lnTo>
                  <a:lnTo>
                    <a:pt x="4608868" y="326380"/>
                  </a:lnTo>
                  <a:lnTo>
                    <a:pt x="4568098" y="323903"/>
                  </a:lnTo>
                  <a:lnTo>
                    <a:pt x="4526635" y="335073"/>
                  </a:lnTo>
                  <a:lnTo>
                    <a:pt x="4481173" y="355813"/>
                  </a:lnTo>
                  <a:lnTo>
                    <a:pt x="4435388" y="375282"/>
                  </a:lnTo>
                  <a:lnTo>
                    <a:pt x="4389470" y="392336"/>
                  </a:lnTo>
                  <a:lnTo>
                    <a:pt x="4343608" y="405828"/>
                  </a:lnTo>
                  <a:lnTo>
                    <a:pt x="4297992" y="414614"/>
                  </a:lnTo>
                  <a:lnTo>
                    <a:pt x="4252810" y="417547"/>
                  </a:lnTo>
                  <a:lnTo>
                    <a:pt x="4213082" y="425178"/>
                  </a:lnTo>
                  <a:lnTo>
                    <a:pt x="4172718" y="444956"/>
                  </a:lnTo>
                  <a:lnTo>
                    <a:pt x="4131930" y="471248"/>
                  </a:lnTo>
                  <a:lnTo>
                    <a:pt x="4090930" y="498421"/>
                  </a:lnTo>
                  <a:lnTo>
                    <a:pt x="4049928" y="520841"/>
                  </a:lnTo>
                  <a:lnTo>
                    <a:pt x="4009135" y="532874"/>
                  </a:lnTo>
                  <a:lnTo>
                    <a:pt x="3968762" y="528888"/>
                  </a:lnTo>
                  <a:lnTo>
                    <a:pt x="3934937" y="510005"/>
                  </a:lnTo>
                  <a:lnTo>
                    <a:pt x="3901584" y="479883"/>
                  </a:lnTo>
                  <a:lnTo>
                    <a:pt x="3868532" y="442917"/>
                  </a:lnTo>
                  <a:lnTo>
                    <a:pt x="3835611" y="403500"/>
                  </a:lnTo>
                  <a:lnTo>
                    <a:pt x="3802648" y="366028"/>
                  </a:lnTo>
                  <a:lnTo>
                    <a:pt x="3769474" y="334896"/>
                  </a:lnTo>
                  <a:lnTo>
                    <a:pt x="3724549" y="305733"/>
                  </a:lnTo>
                  <a:lnTo>
                    <a:pt x="3680167" y="292744"/>
                  </a:lnTo>
                  <a:lnTo>
                    <a:pt x="3634164" y="297858"/>
                  </a:lnTo>
                  <a:lnTo>
                    <a:pt x="3590019" y="316417"/>
                  </a:lnTo>
                  <a:lnTo>
                    <a:pt x="3547497" y="342734"/>
                  </a:lnTo>
                  <a:lnTo>
                    <a:pt x="3506365" y="371120"/>
                  </a:lnTo>
                  <a:lnTo>
                    <a:pt x="3466389" y="395886"/>
                  </a:lnTo>
                  <a:lnTo>
                    <a:pt x="3427335" y="411344"/>
                  </a:lnTo>
                  <a:lnTo>
                    <a:pt x="3388969" y="411807"/>
                  </a:lnTo>
                  <a:lnTo>
                    <a:pt x="3367726" y="410629"/>
                  </a:lnTo>
                  <a:lnTo>
                    <a:pt x="3346523" y="416599"/>
                  </a:lnTo>
                  <a:lnTo>
                    <a:pt x="3324886" y="428911"/>
                  </a:lnTo>
                  <a:lnTo>
                    <a:pt x="3302342" y="446757"/>
                  </a:lnTo>
                  <a:lnTo>
                    <a:pt x="3257684" y="487966"/>
                  </a:lnTo>
                  <a:lnTo>
                    <a:pt x="3217346" y="525455"/>
                  </a:lnTo>
                  <a:lnTo>
                    <a:pt x="3178289" y="556088"/>
                  </a:lnTo>
                  <a:lnTo>
                    <a:pt x="3137474" y="576731"/>
                  </a:lnTo>
                  <a:lnTo>
                    <a:pt x="3091865" y="584247"/>
                  </a:lnTo>
                  <a:lnTo>
                    <a:pt x="3051467" y="584050"/>
                  </a:lnTo>
                  <a:lnTo>
                    <a:pt x="3010843" y="579972"/>
                  </a:lnTo>
                  <a:lnTo>
                    <a:pt x="2970241" y="566578"/>
                  </a:lnTo>
                  <a:lnTo>
                    <a:pt x="2929907" y="538433"/>
                  </a:lnTo>
                  <a:lnTo>
                    <a:pt x="2890088" y="490102"/>
                  </a:lnTo>
                  <a:lnTo>
                    <a:pt x="2863848" y="445460"/>
                  </a:lnTo>
                  <a:lnTo>
                    <a:pt x="2837807" y="394762"/>
                  </a:lnTo>
                  <a:lnTo>
                    <a:pt x="2811887" y="342183"/>
                  </a:lnTo>
                  <a:lnTo>
                    <a:pt x="2786010" y="291899"/>
                  </a:lnTo>
                  <a:lnTo>
                    <a:pt x="2760097" y="248085"/>
                  </a:lnTo>
                  <a:lnTo>
                    <a:pt x="2734072" y="214916"/>
                  </a:lnTo>
                  <a:lnTo>
                    <a:pt x="2699221" y="193621"/>
                  </a:lnTo>
                  <a:lnTo>
                    <a:pt x="2626708" y="178772"/>
                  </a:lnTo>
                  <a:lnTo>
                    <a:pt x="2580311" y="174231"/>
                  </a:lnTo>
                  <a:lnTo>
                    <a:pt x="2533940" y="171764"/>
                  </a:lnTo>
                  <a:lnTo>
                    <a:pt x="2487581" y="170098"/>
                  </a:lnTo>
                  <a:lnTo>
                    <a:pt x="2441218" y="167957"/>
                  </a:lnTo>
                  <a:lnTo>
                    <a:pt x="2394839" y="164068"/>
                  </a:lnTo>
                  <a:lnTo>
                    <a:pt x="2388793" y="163407"/>
                  </a:lnTo>
                  <a:lnTo>
                    <a:pt x="2382837" y="164284"/>
                  </a:lnTo>
                  <a:lnTo>
                    <a:pt x="2328998" y="178980"/>
                  </a:lnTo>
                  <a:lnTo>
                    <a:pt x="2280793" y="198045"/>
                  </a:lnTo>
                  <a:lnTo>
                    <a:pt x="2232486" y="220850"/>
                  </a:lnTo>
                  <a:lnTo>
                    <a:pt x="2184424" y="245483"/>
                  </a:lnTo>
                  <a:lnTo>
                    <a:pt x="2136953" y="270035"/>
                  </a:lnTo>
                  <a:lnTo>
                    <a:pt x="2090420" y="292592"/>
                  </a:lnTo>
                  <a:lnTo>
                    <a:pt x="2051704" y="318397"/>
                  </a:lnTo>
                  <a:lnTo>
                    <a:pt x="2001950" y="358832"/>
                  </a:lnTo>
                  <a:lnTo>
                    <a:pt x="1964987" y="389774"/>
                  </a:lnTo>
                  <a:lnTo>
                    <a:pt x="1928144" y="417723"/>
                  </a:lnTo>
                  <a:lnTo>
                    <a:pt x="1891328" y="439222"/>
                  </a:lnTo>
                  <a:lnTo>
                    <a:pt x="1854449" y="450815"/>
                  </a:lnTo>
                  <a:lnTo>
                    <a:pt x="1817415" y="449043"/>
                  </a:lnTo>
                  <a:lnTo>
                    <a:pt x="1780133" y="430450"/>
                  </a:lnTo>
                  <a:lnTo>
                    <a:pt x="1759373" y="413553"/>
                  </a:lnTo>
                  <a:lnTo>
                    <a:pt x="1738723" y="395382"/>
                  </a:lnTo>
                  <a:lnTo>
                    <a:pt x="1717966" y="377626"/>
                  </a:lnTo>
                  <a:lnTo>
                    <a:pt x="1696885" y="361972"/>
                  </a:lnTo>
                  <a:lnTo>
                    <a:pt x="1662614" y="333587"/>
                  </a:lnTo>
                  <a:lnTo>
                    <a:pt x="1627521" y="295935"/>
                  </a:lnTo>
                  <a:lnTo>
                    <a:pt x="1591897" y="253571"/>
                  </a:lnTo>
                  <a:lnTo>
                    <a:pt x="1556031" y="211048"/>
                  </a:lnTo>
                  <a:lnTo>
                    <a:pt x="1520215" y="172920"/>
                  </a:lnTo>
                  <a:lnTo>
                    <a:pt x="1484739" y="143740"/>
                  </a:lnTo>
                  <a:lnTo>
                    <a:pt x="1449895" y="128063"/>
                  </a:lnTo>
                  <a:lnTo>
                    <a:pt x="1421257" y="125092"/>
                  </a:lnTo>
                  <a:lnTo>
                    <a:pt x="1370006" y="121699"/>
                  </a:lnTo>
                  <a:lnTo>
                    <a:pt x="1318366" y="111433"/>
                  </a:lnTo>
                  <a:lnTo>
                    <a:pt x="1266800" y="96127"/>
                  </a:lnTo>
                  <a:lnTo>
                    <a:pt x="1215771" y="77619"/>
                  </a:lnTo>
                  <a:lnTo>
                    <a:pt x="1183442" y="69467"/>
                  </a:lnTo>
                  <a:lnTo>
                    <a:pt x="1120818" y="79123"/>
                  </a:lnTo>
                  <a:lnTo>
                    <a:pt x="1046772" y="125484"/>
                  </a:lnTo>
                  <a:lnTo>
                    <a:pt x="1003691" y="160599"/>
                  </a:lnTo>
                  <a:lnTo>
                    <a:pt x="960026" y="197804"/>
                  </a:lnTo>
                  <a:lnTo>
                    <a:pt x="916247" y="233729"/>
                  </a:lnTo>
                  <a:lnTo>
                    <a:pt x="872827" y="265005"/>
                  </a:lnTo>
                  <a:lnTo>
                    <a:pt x="830237" y="288261"/>
                  </a:lnTo>
                  <a:lnTo>
                    <a:pt x="818696" y="292536"/>
                  </a:lnTo>
                  <a:lnTo>
                    <a:pt x="807421" y="294894"/>
                  </a:lnTo>
                  <a:lnTo>
                    <a:pt x="796175" y="294837"/>
                  </a:lnTo>
                  <a:lnTo>
                    <a:pt x="752853" y="272251"/>
                  </a:lnTo>
                  <a:lnTo>
                    <a:pt x="720405" y="240822"/>
                  </a:lnTo>
                  <a:lnTo>
                    <a:pt x="687555" y="201362"/>
                  </a:lnTo>
                  <a:lnTo>
                    <a:pt x="654481" y="157649"/>
                  </a:lnTo>
                  <a:lnTo>
                    <a:pt x="621362" y="113466"/>
                  </a:lnTo>
                  <a:lnTo>
                    <a:pt x="588375" y="72592"/>
                  </a:lnTo>
                  <a:lnTo>
                    <a:pt x="555700" y="38807"/>
                  </a:lnTo>
                  <a:lnTo>
                    <a:pt x="523515" y="15893"/>
                  </a:lnTo>
                  <a:lnTo>
                    <a:pt x="491998" y="7629"/>
                  </a:lnTo>
                  <a:lnTo>
                    <a:pt x="449858" y="5803"/>
                  </a:lnTo>
                  <a:lnTo>
                    <a:pt x="400668" y="2027"/>
                  </a:lnTo>
                  <a:lnTo>
                    <a:pt x="346150" y="0"/>
                  </a:lnTo>
                  <a:lnTo>
                    <a:pt x="288029" y="3420"/>
                  </a:lnTo>
                  <a:lnTo>
                    <a:pt x="228028" y="15986"/>
                  </a:lnTo>
                  <a:lnTo>
                    <a:pt x="179224" y="35606"/>
                  </a:lnTo>
                  <a:lnTo>
                    <a:pt x="130544" y="61170"/>
                  </a:lnTo>
                  <a:lnTo>
                    <a:pt x="82832" y="87101"/>
                  </a:lnTo>
                  <a:lnTo>
                    <a:pt x="36932" y="107824"/>
                  </a:lnTo>
                  <a:lnTo>
                    <a:pt x="0" y="116313"/>
                  </a:lnTo>
                </a:path>
              </a:pathLst>
            </a:custGeom>
            <a:ln w="12153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7460561"/>
              <a:ext cx="5760720" cy="743585"/>
            </a:xfrm>
            <a:custGeom>
              <a:avLst/>
              <a:gdLst/>
              <a:ahLst/>
              <a:cxnLst/>
              <a:rect l="l" t="t" r="r" b="b"/>
              <a:pathLst>
                <a:path w="5760720" h="743584">
                  <a:moveTo>
                    <a:pt x="5760103" y="468422"/>
                  </a:moveTo>
                  <a:lnTo>
                    <a:pt x="5758855" y="469032"/>
                  </a:lnTo>
                  <a:lnTo>
                    <a:pt x="5719773" y="479816"/>
                  </a:lnTo>
                  <a:lnTo>
                    <a:pt x="5679694" y="483420"/>
                  </a:lnTo>
                  <a:lnTo>
                    <a:pt x="5633485" y="477485"/>
                  </a:lnTo>
                  <a:lnTo>
                    <a:pt x="5590380" y="461776"/>
                  </a:lnTo>
                  <a:lnTo>
                    <a:pt x="5550353" y="440561"/>
                  </a:lnTo>
                  <a:lnTo>
                    <a:pt x="5513381" y="418114"/>
                  </a:lnTo>
                  <a:lnTo>
                    <a:pt x="5479441" y="398703"/>
                  </a:lnTo>
                  <a:lnTo>
                    <a:pt x="5448508" y="386601"/>
                  </a:lnTo>
                  <a:lnTo>
                    <a:pt x="5420559" y="386078"/>
                  </a:lnTo>
                  <a:lnTo>
                    <a:pt x="5395570" y="401404"/>
                  </a:lnTo>
                  <a:lnTo>
                    <a:pt x="5369915" y="432938"/>
                  </a:lnTo>
                  <a:lnTo>
                    <a:pt x="5343393" y="472831"/>
                  </a:lnTo>
                  <a:lnTo>
                    <a:pt x="5316225" y="518149"/>
                  </a:lnTo>
                  <a:lnTo>
                    <a:pt x="5288632" y="565955"/>
                  </a:lnTo>
                  <a:lnTo>
                    <a:pt x="5260837" y="613314"/>
                  </a:lnTo>
                  <a:lnTo>
                    <a:pt x="5233061" y="657292"/>
                  </a:lnTo>
                  <a:lnTo>
                    <a:pt x="5205527" y="694951"/>
                  </a:lnTo>
                  <a:lnTo>
                    <a:pt x="5175718" y="724929"/>
                  </a:lnTo>
                  <a:lnTo>
                    <a:pt x="5116067" y="743145"/>
                  </a:lnTo>
                  <a:lnTo>
                    <a:pt x="5085880" y="730181"/>
                  </a:lnTo>
                  <a:lnTo>
                    <a:pt x="5030716" y="670467"/>
                  </a:lnTo>
                  <a:lnTo>
                    <a:pt x="5002970" y="628297"/>
                  </a:lnTo>
                  <a:lnTo>
                    <a:pt x="4975110" y="581936"/>
                  </a:lnTo>
                  <a:lnTo>
                    <a:pt x="4947129" y="534398"/>
                  </a:lnTo>
                  <a:lnTo>
                    <a:pt x="4919025" y="488696"/>
                  </a:lnTo>
                  <a:lnTo>
                    <a:pt x="4890792" y="447845"/>
                  </a:lnTo>
                  <a:lnTo>
                    <a:pt x="4862425" y="414857"/>
                  </a:lnTo>
                  <a:lnTo>
                    <a:pt x="4805274" y="384525"/>
                  </a:lnTo>
                  <a:lnTo>
                    <a:pt x="4759614" y="378918"/>
                  </a:lnTo>
                  <a:lnTo>
                    <a:pt x="4714154" y="366775"/>
                  </a:lnTo>
                  <a:lnTo>
                    <a:pt x="4668595" y="353796"/>
                  </a:lnTo>
                  <a:lnTo>
                    <a:pt x="4622636" y="345685"/>
                  </a:lnTo>
                  <a:lnTo>
                    <a:pt x="4575979" y="348143"/>
                  </a:lnTo>
                  <a:lnTo>
                    <a:pt x="4528325" y="366872"/>
                  </a:lnTo>
                  <a:lnTo>
                    <a:pt x="4484287" y="392513"/>
                  </a:lnTo>
                  <a:lnTo>
                    <a:pt x="4439844" y="416394"/>
                  </a:lnTo>
                  <a:lnTo>
                    <a:pt x="4395227" y="437192"/>
                  </a:lnTo>
                  <a:lnTo>
                    <a:pt x="4350669" y="453583"/>
                  </a:lnTo>
                  <a:lnTo>
                    <a:pt x="4306400" y="464244"/>
                  </a:lnTo>
                  <a:lnTo>
                    <a:pt x="4262653" y="467850"/>
                  </a:lnTo>
                  <a:lnTo>
                    <a:pt x="4223964" y="474179"/>
                  </a:lnTo>
                  <a:lnTo>
                    <a:pt x="4184593" y="490483"/>
                  </a:lnTo>
                  <a:lnTo>
                    <a:pt x="4144761" y="511808"/>
                  </a:lnTo>
                  <a:lnTo>
                    <a:pt x="4104689" y="533202"/>
                  </a:lnTo>
                  <a:lnTo>
                    <a:pt x="4064598" y="549710"/>
                  </a:lnTo>
                  <a:lnTo>
                    <a:pt x="4024711" y="556378"/>
                  </a:lnTo>
                  <a:lnTo>
                    <a:pt x="3985247" y="548254"/>
                  </a:lnTo>
                  <a:lnTo>
                    <a:pt x="3951860" y="527032"/>
                  </a:lnTo>
                  <a:lnTo>
                    <a:pt x="3918999" y="495737"/>
                  </a:lnTo>
                  <a:lnTo>
                    <a:pt x="3886479" y="458636"/>
                  </a:lnTo>
                  <a:lnTo>
                    <a:pt x="3854116" y="419994"/>
                  </a:lnTo>
                  <a:lnTo>
                    <a:pt x="3821725" y="384077"/>
                  </a:lnTo>
                  <a:lnTo>
                    <a:pt x="3789121" y="355150"/>
                  </a:lnTo>
                  <a:lnTo>
                    <a:pt x="3744060" y="328142"/>
                  </a:lnTo>
                  <a:lnTo>
                    <a:pt x="3699827" y="315641"/>
                  </a:lnTo>
                  <a:lnTo>
                    <a:pt x="3653257" y="318783"/>
                  </a:lnTo>
                  <a:lnTo>
                    <a:pt x="3609066" y="333600"/>
                  </a:lnTo>
                  <a:lnTo>
                    <a:pt x="3566944" y="355045"/>
                  </a:lnTo>
                  <a:lnTo>
                    <a:pt x="3526577" y="378075"/>
                  </a:lnTo>
                  <a:lnTo>
                    <a:pt x="3487655" y="397643"/>
                  </a:lnTo>
                  <a:lnTo>
                    <a:pt x="3449866" y="408705"/>
                  </a:lnTo>
                  <a:lnTo>
                    <a:pt x="3412896" y="406217"/>
                  </a:lnTo>
                  <a:lnTo>
                    <a:pt x="3391910" y="403528"/>
                  </a:lnTo>
                  <a:lnTo>
                    <a:pt x="3370994" y="407692"/>
                  </a:lnTo>
                  <a:lnTo>
                    <a:pt x="3349576" y="418049"/>
                  </a:lnTo>
                  <a:lnTo>
                    <a:pt x="3327082" y="433941"/>
                  </a:lnTo>
                  <a:lnTo>
                    <a:pt x="3281973" y="470456"/>
                  </a:lnTo>
                  <a:lnTo>
                    <a:pt x="3242362" y="501126"/>
                  </a:lnTo>
                  <a:lnTo>
                    <a:pt x="3204405" y="524634"/>
                  </a:lnTo>
                  <a:lnTo>
                    <a:pt x="3164255" y="539664"/>
                  </a:lnTo>
                  <a:lnTo>
                    <a:pt x="3118066" y="544901"/>
                  </a:lnTo>
                  <a:lnTo>
                    <a:pt x="3075415" y="548490"/>
                  </a:lnTo>
                  <a:lnTo>
                    <a:pt x="3032471" y="553751"/>
                  </a:lnTo>
                  <a:lnTo>
                    <a:pt x="2989533" y="552197"/>
                  </a:lnTo>
                  <a:lnTo>
                    <a:pt x="2946900" y="535342"/>
                  </a:lnTo>
                  <a:lnTo>
                    <a:pt x="2904871" y="494698"/>
                  </a:lnTo>
                  <a:lnTo>
                    <a:pt x="2877363" y="452259"/>
                  </a:lnTo>
                  <a:lnTo>
                    <a:pt x="2850088" y="401641"/>
                  </a:lnTo>
                  <a:lnTo>
                    <a:pt x="2822955" y="347530"/>
                  </a:lnTo>
                  <a:lnTo>
                    <a:pt x="2795872" y="294611"/>
                  </a:lnTo>
                  <a:lnTo>
                    <a:pt x="2768746" y="247569"/>
                  </a:lnTo>
                  <a:lnTo>
                    <a:pt x="2741487" y="211091"/>
                  </a:lnTo>
                  <a:lnTo>
                    <a:pt x="2705124" y="186276"/>
                  </a:lnTo>
                  <a:lnTo>
                    <a:pt x="2631098" y="174174"/>
                  </a:lnTo>
                  <a:lnTo>
                    <a:pt x="2583979" y="176618"/>
                  </a:lnTo>
                  <a:lnTo>
                    <a:pt x="2536903" y="182924"/>
                  </a:lnTo>
                  <a:lnTo>
                    <a:pt x="2489840" y="189961"/>
                  </a:lnTo>
                  <a:lnTo>
                    <a:pt x="2442762" y="194599"/>
                  </a:lnTo>
                  <a:lnTo>
                    <a:pt x="2395639" y="193708"/>
                  </a:lnTo>
                  <a:lnTo>
                    <a:pt x="2389365" y="193086"/>
                  </a:lnTo>
                  <a:lnTo>
                    <a:pt x="2383218" y="194267"/>
                  </a:lnTo>
                  <a:lnTo>
                    <a:pt x="2329976" y="212380"/>
                  </a:lnTo>
                  <a:lnTo>
                    <a:pt x="2282509" y="236160"/>
                  </a:lnTo>
                  <a:lnTo>
                    <a:pt x="2234921" y="264691"/>
                  </a:lnTo>
                  <a:lnTo>
                    <a:pt x="2187637" y="295417"/>
                  </a:lnTo>
                  <a:lnTo>
                    <a:pt x="2141084" y="325783"/>
                  </a:lnTo>
                  <a:lnTo>
                    <a:pt x="2095690" y="353233"/>
                  </a:lnTo>
                  <a:lnTo>
                    <a:pt x="2082064" y="361869"/>
                  </a:lnTo>
                  <a:lnTo>
                    <a:pt x="2068873" y="371614"/>
                  </a:lnTo>
                  <a:lnTo>
                    <a:pt x="2055927" y="381681"/>
                  </a:lnTo>
                  <a:lnTo>
                    <a:pt x="2043036" y="391282"/>
                  </a:lnTo>
                  <a:lnTo>
                    <a:pt x="1999574" y="420309"/>
                  </a:lnTo>
                  <a:lnTo>
                    <a:pt x="1956299" y="443756"/>
                  </a:lnTo>
                  <a:lnTo>
                    <a:pt x="1913101" y="458425"/>
                  </a:lnTo>
                  <a:lnTo>
                    <a:pt x="1869867" y="461121"/>
                  </a:lnTo>
                  <a:lnTo>
                    <a:pt x="1826488" y="448649"/>
                  </a:lnTo>
                  <a:lnTo>
                    <a:pt x="1782851" y="417812"/>
                  </a:lnTo>
                  <a:lnTo>
                    <a:pt x="1762019" y="397478"/>
                  </a:lnTo>
                  <a:lnTo>
                    <a:pt x="1741335" y="377063"/>
                  </a:lnTo>
                  <a:lnTo>
                    <a:pt x="1720565" y="358406"/>
                  </a:lnTo>
                  <a:lnTo>
                    <a:pt x="1663803" y="315523"/>
                  </a:lnTo>
                  <a:lnTo>
                    <a:pt x="1627187" y="277004"/>
                  </a:lnTo>
                  <a:lnTo>
                    <a:pt x="1589961" y="232874"/>
                  </a:lnTo>
                  <a:lnTo>
                    <a:pt x="1552458" y="188209"/>
                  </a:lnTo>
                  <a:lnTo>
                    <a:pt x="1515013" y="148088"/>
                  </a:lnTo>
                  <a:lnTo>
                    <a:pt x="1477958" y="117587"/>
                  </a:lnTo>
                  <a:lnTo>
                    <a:pt x="1441628" y="101785"/>
                  </a:lnTo>
                  <a:lnTo>
                    <a:pt x="1411745" y="99118"/>
                  </a:lnTo>
                  <a:lnTo>
                    <a:pt x="1358057" y="96309"/>
                  </a:lnTo>
                  <a:lnTo>
                    <a:pt x="1303971" y="87330"/>
                  </a:lnTo>
                  <a:lnTo>
                    <a:pt x="1249987" y="73583"/>
                  </a:lnTo>
                  <a:lnTo>
                    <a:pt x="1196607" y="56472"/>
                  </a:lnTo>
                  <a:lnTo>
                    <a:pt x="1164563" y="50560"/>
                  </a:lnTo>
                  <a:lnTo>
                    <a:pt x="1102772" y="68802"/>
                  </a:lnTo>
                  <a:lnTo>
                    <a:pt x="1070864" y="90965"/>
                  </a:lnTo>
                  <a:lnTo>
                    <a:pt x="1036454" y="120546"/>
                  </a:lnTo>
                  <a:lnTo>
                    <a:pt x="1000968" y="154318"/>
                  </a:lnTo>
                  <a:lnTo>
                    <a:pt x="964797" y="190129"/>
                  </a:lnTo>
                  <a:lnTo>
                    <a:pt x="928333" y="225828"/>
                  </a:lnTo>
                  <a:lnTo>
                    <a:pt x="891971" y="259261"/>
                  </a:lnTo>
                  <a:lnTo>
                    <a:pt x="856102" y="288278"/>
                  </a:lnTo>
                  <a:lnTo>
                    <a:pt x="821118" y="310726"/>
                  </a:lnTo>
                  <a:lnTo>
                    <a:pt x="786500" y="320822"/>
                  </a:lnTo>
                  <a:lnTo>
                    <a:pt x="774878" y="318447"/>
                  </a:lnTo>
                  <a:lnTo>
                    <a:pt x="715654" y="274120"/>
                  </a:lnTo>
                  <a:lnTo>
                    <a:pt x="685359" y="238596"/>
                  </a:lnTo>
                  <a:lnTo>
                    <a:pt x="654803" y="198151"/>
                  </a:lnTo>
                  <a:lnTo>
                    <a:pt x="624133" y="155773"/>
                  </a:lnTo>
                  <a:lnTo>
                    <a:pt x="593497" y="114451"/>
                  </a:lnTo>
                  <a:lnTo>
                    <a:pt x="563041" y="77174"/>
                  </a:lnTo>
                  <a:lnTo>
                    <a:pt x="532911" y="46931"/>
                  </a:lnTo>
                  <a:lnTo>
                    <a:pt x="474218" y="19502"/>
                  </a:lnTo>
                  <a:lnTo>
                    <a:pt x="437424" y="17064"/>
                  </a:lnTo>
                  <a:lnTo>
                    <a:pt x="395840" y="11052"/>
                  </a:lnTo>
                  <a:lnTo>
                    <a:pt x="350437" y="4389"/>
                  </a:lnTo>
                  <a:lnTo>
                    <a:pt x="302190" y="0"/>
                  </a:lnTo>
                  <a:lnTo>
                    <a:pt x="252071" y="807"/>
                  </a:lnTo>
                  <a:lnTo>
                    <a:pt x="201054" y="9736"/>
                  </a:lnTo>
                  <a:lnTo>
                    <a:pt x="150532" y="29501"/>
                  </a:lnTo>
                  <a:lnTo>
                    <a:pt x="100137" y="56793"/>
                  </a:lnTo>
                  <a:lnTo>
                    <a:pt x="50702" y="84777"/>
                  </a:lnTo>
                  <a:lnTo>
                    <a:pt x="3063" y="106616"/>
                  </a:lnTo>
                  <a:lnTo>
                    <a:pt x="0" y="107219"/>
                  </a:lnTo>
                </a:path>
              </a:pathLst>
            </a:custGeom>
            <a:ln w="11950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7596614"/>
              <a:ext cx="5760720" cy="756285"/>
            </a:xfrm>
            <a:custGeom>
              <a:avLst/>
              <a:gdLst/>
              <a:ahLst/>
              <a:cxnLst/>
              <a:rect l="l" t="t" r="r" b="b"/>
              <a:pathLst>
                <a:path w="5760720" h="756284">
                  <a:moveTo>
                    <a:pt x="5760103" y="441445"/>
                  </a:moveTo>
                  <a:lnTo>
                    <a:pt x="5746007" y="445102"/>
                  </a:lnTo>
                  <a:lnTo>
                    <a:pt x="5705190" y="449787"/>
                  </a:lnTo>
                  <a:lnTo>
                    <a:pt x="5663360" y="451030"/>
                  </a:lnTo>
                  <a:lnTo>
                    <a:pt x="5613007" y="445366"/>
                  </a:lnTo>
                  <a:lnTo>
                    <a:pt x="5566314" y="431153"/>
                  </a:lnTo>
                  <a:lnTo>
                    <a:pt x="5523224" y="413752"/>
                  </a:lnTo>
                  <a:lnTo>
                    <a:pt x="5483677" y="398526"/>
                  </a:lnTo>
                  <a:lnTo>
                    <a:pt x="5447618" y="390836"/>
                  </a:lnTo>
                  <a:lnTo>
                    <a:pt x="5414986" y="396043"/>
                  </a:lnTo>
                  <a:lnTo>
                    <a:pt x="5385725" y="419509"/>
                  </a:lnTo>
                  <a:lnTo>
                    <a:pt x="5360275" y="455165"/>
                  </a:lnTo>
                  <a:lnTo>
                    <a:pt x="5333953" y="498043"/>
                  </a:lnTo>
                  <a:lnTo>
                    <a:pt x="5306987" y="545215"/>
                  </a:lnTo>
                  <a:lnTo>
                    <a:pt x="5279602" y="593748"/>
                  </a:lnTo>
                  <a:lnTo>
                    <a:pt x="5252026" y="640712"/>
                  </a:lnTo>
                  <a:lnTo>
                    <a:pt x="5224485" y="683177"/>
                  </a:lnTo>
                  <a:lnTo>
                    <a:pt x="5197206" y="718213"/>
                  </a:lnTo>
                  <a:lnTo>
                    <a:pt x="5167468" y="744385"/>
                  </a:lnTo>
                  <a:lnTo>
                    <a:pt x="5137767" y="755974"/>
                  </a:lnTo>
                  <a:lnTo>
                    <a:pt x="5107881" y="752940"/>
                  </a:lnTo>
                  <a:lnTo>
                    <a:pt x="5050678" y="707536"/>
                  </a:lnTo>
                  <a:lnTo>
                    <a:pt x="5023604" y="670287"/>
                  </a:lnTo>
                  <a:lnTo>
                    <a:pt x="4996370" y="626424"/>
                  </a:lnTo>
                  <a:lnTo>
                    <a:pt x="4968981" y="578876"/>
                  </a:lnTo>
                  <a:lnTo>
                    <a:pt x="4941441" y="530570"/>
                  </a:lnTo>
                  <a:lnTo>
                    <a:pt x="4913756" y="484434"/>
                  </a:lnTo>
                  <a:lnTo>
                    <a:pt x="4885933" y="443397"/>
                  </a:lnTo>
                  <a:lnTo>
                    <a:pt x="4857975" y="410385"/>
                  </a:lnTo>
                  <a:lnTo>
                    <a:pt x="4801677" y="380151"/>
                  </a:lnTo>
                  <a:lnTo>
                    <a:pt x="4757123" y="376617"/>
                  </a:lnTo>
                  <a:lnTo>
                    <a:pt x="4712671" y="369875"/>
                  </a:lnTo>
                  <a:lnTo>
                    <a:pt x="4668029" y="364475"/>
                  </a:lnTo>
                  <a:lnTo>
                    <a:pt x="4622905" y="364969"/>
                  </a:lnTo>
                  <a:lnTo>
                    <a:pt x="4577005" y="375908"/>
                  </a:lnTo>
                  <a:lnTo>
                    <a:pt x="4530037" y="401843"/>
                  </a:lnTo>
                  <a:lnTo>
                    <a:pt x="4487386" y="432327"/>
                  </a:lnTo>
                  <a:lnTo>
                    <a:pt x="4444270" y="460605"/>
                  </a:lnTo>
                  <a:lnTo>
                    <a:pt x="4400956" y="485160"/>
                  </a:lnTo>
                  <a:lnTo>
                    <a:pt x="4357710" y="504477"/>
                  </a:lnTo>
                  <a:lnTo>
                    <a:pt x="4314801" y="517041"/>
                  </a:lnTo>
                  <a:lnTo>
                    <a:pt x="4272494" y="521337"/>
                  </a:lnTo>
                  <a:lnTo>
                    <a:pt x="4228499" y="528074"/>
                  </a:lnTo>
                  <a:lnTo>
                    <a:pt x="4183561" y="544452"/>
                  </a:lnTo>
                  <a:lnTo>
                    <a:pt x="4138048" y="563692"/>
                  </a:lnTo>
                  <a:lnTo>
                    <a:pt x="4092326" y="579016"/>
                  </a:lnTo>
                  <a:lnTo>
                    <a:pt x="4046760" y="583646"/>
                  </a:lnTo>
                  <a:lnTo>
                    <a:pt x="4001717" y="570804"/>
                  </a:lnTo>
                  <a:lnTo>
                    <a:pt x="3968771" y="547219"/>
                  </a:lnTo>
                  <a:lnTo>
                    <a:pt x="3936391" y="514750"/>
                  </a:lnTo>
                  <a:lnTo>
                    <a:pt x="3904391" y="477525"/>
                  </a:lnTo>
                  <a:lnTo>
                    <a:pt x="3872581" y="439672"/>
                  </a:lnTo>
                  <a:lnTo>
                    <a:pt x="3840773" y="405317"/>
                  </a:lnTo>
                  <a:lnTo>
                    <a:pt x="3808779" y="378589"/>
                  </a:lnTo>
                  <a:lnTo>
                    <a:pt x="3763562" y="353742"/>
                  </a:lnTo>
                  <a:lnTo>
                    <a:pt x="3719498" y="341734"/>
                  </a:lnTo>
                  <a:lnTo>
                    <a:pt x="3672359" y="342880"/>
                  </a:lnTo>
                  <a:lnTo>
                    <a:pt x="3628122" y="353927"/>
                  </a:lnTo>
                  <a:lnTo>
                    <a:pt x="3586396" y="370479"/>
                  </a:lnTo>
                  <a:lnTo>
                    <a:pt x="3546792" y="388139"/>
                  </a:lnTo>
                  <a:lnTo>
                    <a:pt x="3508922" y="402511"/>
                  </a:lnTo>
                  <a:lnTo>
                    <a:pt x="3472394" y="409201"/>
                  </a:lnTo>
                  <a:lnTo>
                    <a:pt x="3436821" y="403811"/>
                  </a:lnTo>
                  <a:lnTo>
                    <a:pt x="3416080" y="399592"/>
                  </a:lnTo>
                  <a:lnTo>
                    <a:pt x="3395441" y="401944"/>
                  </a:lnTo>
                  <a:lnTo>
                    <a:pt x="3374245" y="410355"/>
                  </a:lnTo>
                  <a:lnTo>
                    <a:pt x="3351833" y="424309"/>
                  </a:lnTo>
                  <a:lnTo>
                    <a:pt x="3306223" y="456106"/>
                  </a:lnTo>
                  <a:lnTo>
                    <a:pt x="3267335" y="479953"/>
                  </a:lnTo>
                  <a:lnTo>
                    <a:pt x="3230497" y="496346"/>
                  </a:lnTo>
                  <a:lnTo>
                    <a:pt x="3191039" y="505776"/>
                  </a:lnTo>
                  <a:lnTo>
                    <a:pt x="3144289" y="508739"/>
                  </a:lnTo>
                  <a:lnTo>
                    <a:pt x="3106901" y="514071"/>
                  </a:lnTo>
                  <a:lnTo>
                    <a:pt x="3069227" y="525757"/>
                  </a:lnTo>
                  <a:lnTo>
                    <a:pt x="3031467" y="537118"/>
                  </a:lnTo>
                  <a:lnTo>
                    <a:pt x="2993821" y="541479"/>
                  </a:lnTo>
                  <a:lnTo>
                    <a:pt x="2956487" y="532162"/>
                  </a:lnTo>
                  <a:lnTo>
                    <a:pt x="2919664" y="502490"/>
                  </a:lnTo>
                  <a:lnTo>
                    <a:pt x="2894482" y="467960"/>
                  </a:lnTo>
                  <a:lnTo>
                    <a:pt x="2869504" y="425047"/>
                  </a:lnTo>
                  <a:lnTo>
                    <a:pt x="2844664" y="377230"/>
                  </a:lnTo>
                  <a:lnTo>
                    <a:pt x="2819893" y="327988"/>
                  </a:lnTo>
                  <a:lnTo>
                    <a:pt x="2795125" y="280799"/>
                  </a:lnTo>
                  <a:lnTo>
                    <a:pt x="2770292" y="239141"/>
                  </a:lnTo>
                  <a:lnTo>
                    <a:pt x="2745326" y="206494"/>
                  </a:lnTo>
                  <a:lnTo>
                    <a:pt x="2711035" y="182121"/>
                  </a:lnTo>
                  <a:lnTo>
                    <a:pt x="2635476" y="172744"/>
                  </a:lnTo>
                  <a:lnTo>
                    <a:pt x="2587642" y="182170"/>
                  </a:lnTo>
                  <a:lnTo>
                    <a:pt x="2539863" y="197252"/>
                  </a:lnTo>
                  <a:lnTo>
                    <a:pt x="2492095" y="212999"/>
                  </a:lnTo>
                  <a:lnTo>
                    <a:pt x="2444297" y="224419"/>
                  </a:lnTo>
                  <a:lnTo>
                    <a:pt x="2396424" y="226519"/>
                  </a:lnTo>
                  <a:lnTo>
                    <a:pt x="2389947" y="225961"/>
                  </a:lnTo>
                  <a:lnTo>
                    <a:pt x="2383610" y="227421"/>
                  </a:lnTo>
                  <a:lnTo>
                    <a:pt x="2337595" y="245483"/>
                  </a:lnTo>
                  <a:lnTo>
                    <a:pt x="2297641" y="268554"/>
                  </a:lnTo>
                  <a:lnTo>
                    <a:pt x="2257487" y="296573"/>
                  </a:lnTo>
                  <a:lnTo>
                    <a:pt x="2217437" y="327487"/>
                  </a:lnTo>
                  <a:lnTo>
                    <a:pt x="2177797" y="359242"/>
                  </a:lnTo>
                  <a:lnTo>
                    <a:pt x="2138869" y="389784"/>
                  </a:lnTo>
                  <a:lnTo>
                    <a:pt x="2100959" y="417057"/>
                  </a:lnTo>
                  <a:lnTo>
                    <a:pt x="2086922" y="427187"/>
                  </a:lnTo>
                  <a:lnTo>
                    <a:pt x="2073400" y="437820"/>
                  </a:lnTo>
                  <a:lnTo>
                    <a:pt x="2060154" y="448156"/>
                  </a:lnTo>
                  <a:lnTo>
                    <a:pt x="2046946" y="457393"/>
                  </a:lnTo>
                  <a:lnTo>
                    <a:pt x="2003414" y="479787"/>
                  </a:lnTo>
                  <a:lnTo>
                    <a:pt x="1959959" y="491143"/>
                  </a:lnTo>
                  <a:lnTo>
                    <a:pt x="1916514" y="490570"/>
                  </a:lnTo>
                  <a:lnTo>
                    <a:pt x="1873011" y="477177"/>
                  </a:lnTo>
                  <a:lnTo>
                    <a:pt x="1829385" y="450075"/>
                  </a:lnTo>
                  <a:lnTo>
                    <a:pt x="1785567" y="408371"/>
                  </a:lnTo>
                  <a:lnTo>
                    <a:pt x="1764657" y="384606"/>
                  </a:lnTo>
                  <a:lnTo>
                    <a:pt x="1743927" y="361954"/>
                  </a:lnTo>
                  <a:lnTo>
                    <a:pt x="1723145" y="342400"/>
                  </a:lnTo>
                  <a:lnTo>
                    <a:pt x="1702077" y="327929"/>
                  </a:lnTo>
                  <a:lnTo>
                    <a:pt x="1669657" y="304864"/>
                  </a:lnTo>
                  <a:lnTo>
                    <a:pt x="1636408" y="271976"/>
                  </a:lnTo>
                  <a:lnTo>
                    <a:pt x="1602577" y="233021"/>
                  </a:lnTo>
                  <a:lnTo>
                    <a:pt x="1568410" y="191755"/>
                  </a:lnTo>
                  <a:lnTo>
                    <a:pt x="1534155" y="151932"/>
                  </a:lnTo>
                  <a:lnTo>
                    <a:pt x="1500059" y="117308"/>
                  </a:lnTo>
                  <a:lnTo>
                    <a:pt x="1466369" y="91638"/>
                  </a:lnTo>
                  <a:lnTo>
                    <a:pt x="1425558" y="77574"/>
                  </a:lnTo>
                  <a:lnTo>
                    <a:pt x="1402243" y="76304"/>
                  </a:lnTo>
                  <a:lnTo>
                    <a:pt x="1357400" y="74990"/>
                  </a:lnTo>
                  <a:lnTo>
                    <a:pt x="1312231" y="70045"/>
                  </a:lnTo>
                  <a:lnTo>
                    <a:pt x="1267004" y="61980"/>
                  </a:lnTo>
                  <a:lnTo>
                    <a:pt x="1221985" y="51302"/>
                  </a:lnTo>
                  <a:lnTo>
                    <a:pt x="1177440" y="38521"/>
                  </a:lnTo>
                  <a:lnTo>
                    <a:pt x="1145670" y="34780"/>
                  </a:lnTo>
                  <a:lnTo>
                    <a:pt x="1084643" y="61563"/>
                  </a:lnTo>
                  <a:lnTo>
                    <a:pt x="1052930" y="89283"/>
                  </a:lnTo>
                  <a:lnTo>
                    <a:pt x="1019965" y="123350"/>
                  </a:lnTo>
                  <a:lnTo>
                    <a:pt x="985747" y="161545"/>
                  </a:lnTo>
                  <a:lnTo>
                    <a:pt x="950736" y="201639"/>
                  </a:lnTo>
                  <a:lnTo>
                    <a:pt x="915395" y="241398"/>
                  </a:lnTo>
                  <a:lnTo>
                    <a:pt x="880183" y="278593"/>
                  </a:lnTo>
                  <a:lnTo>
                    <a:pt x="845564" y="310991"/>
                  </a:lnTo>
                  <a:lnTo>
                    <a:pt x="811998" y="336362"/>
                  </a:lnTo>
                  <a:lnTo>
                    <a:pt x="776824" y="350004"/>
                  </a:lnTo>
                  <a:lnTo>
                    <a:pt x="765021" y="348211"/>
                  </a:lnTo>
                  <a:lnTo>
                    <a:pt x="704368" y="303563"/>
                  </a:lnTo>
                  <a:lnTo>
                    <a:pt x="673270" y="266572"/>
                  </a:lnTo>
                  <a:lnTo>
                    <a:pt x="641876" y="224098"/>
                  </a:lnTo>
                  <a:lnTo>
                    <a:pt x="610349" y="179363"/>
                  </a:lnTo>
                  <a:lnTo>
                    <a:pt x="578851" y="135589"/>
                  </a:lnTo>
                  <a:lnTo>
                    <a:pt x="547545" y="95999"/>
                  </a:lnTo>
                  <a:lnTo>
                    <a:pt x="516594" y="63813"/>
                  </a:lnTo>
                  <a:lnTo>
                    <a:pt x="456411" y="34546"/>
                  </a:lnTo>
                  <a:lnTo>
                    <a:pt x="417407" y="30964"/>
                  </a:lnTo>
                  <a:lnTo>
                    <a:pt x="373917" y="22007"/>
                  </a:lnTo>
                  <a:lnTo>
                    <a:pt x="326888" y="11386"/>
                  </a:lnTo>
                  <a:lnTo>
                    <a:pt x="277272" y="2813"/>
                  </a:lnTo>
                  <a:lnTo>
                    <a:pt x="226018" y="0"/>
                  </a:lnTo>
                  <a:lnTo>
                    <a:pt x="174077" y="6657"/>
                  </a:lnTo>
                  <a:lnTo>
                    <a:pt x="130555" y="22394"/>
                  </a:lnTo>
                  <a:lnTo>
                    <a:pt x="87032" y="45408"/>
                  </a:lnTo>
                  <a:lnTo>
                    <a:pt x="43984" y="71006"/>
                  </a:lnTo>
                  <a:lnTo>
                    <a:pt x="1885" y="94495"/>
                  </a:lnTo>
                  <a:lnTo>
                    <a:pt x="0" y="95268"/>
                  </a:lnTo>
                </a:path>
              </a:pathLst>
            </a:custGeom>
            <a:ln w="11747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7731835"/>
              <a:ext cx="5760720" cy="772160"/>
            </a:xfrm>
            <a:custGeom>
              <a:avLst/>
              <a:gdLst/>
              <a:ahLst/>
              <a:cxnLst/>
              <a:rect l="l" t="t" r="r" b="b"/>
              <a:pathLst>
                <a:path w="5760720" h="772159">
                  <a:moveTo>
                    <a:pt x="5760103" y="420669"/>
                  </a:moveTo>
                  <a:lnTo>
                    <a:pt x="5733144" y="421996"/>
                  </a:lnTo>
                  <a:lnTo>
                    <a:pt x="5690598" y="420585"/>
                  </a:lnTo>
                  <a:lnTo>
                    <a:pt x="5647016" y="419469"/>
                  </a:lnTo>
                  <a:lnTo>
                    <a:pt x="5598851" y="415822"/>
                  </a:lnTo>
                  <a:lnTo>
                    <a:pt x="5553939" y="407040"/>
                  </a:lnTo>
                  <a:lnTo>
                    <a:pt x="5512215" y="397475"/>
                  </a:lnTo>
                  <a:lnTo>
                    <a:pt x="5473613" y="391480"/>
                  </a:lnTo>
                  <a:lnTo>
                    <a:pt x="5405513" y="407606"/>
                  </a:lnTo>
                  <a:lnTo>
                    <a:pt x="5375883" y="438430"/>
                  </a:lnTo>
                  <a:lnTo>
                    <a:pt x="5350558" y="478205"/>
                  </a:lnTo>
                  <a:lnTo>
                    <a:pt x="5324401" y="524070"/>
                  </a:lnTo>
                  <a:lnTo>
                    <a:pt x="5297635" y="573098"/>
                  </a:lnTo>
                  <a:lnTo>
                    <a:pt x="5270480" y="622363"/>
                  </a:lnTo>
                  <a:lnTo>
                    <a:pt x="5243159" y="668939"/>
                  </a:lnTo>
                  <a:lnTo>
                    <a:pt x="5215892" y="709898"/>
                  </a:lnTo>
                  <a:lnTo>
                    <a:pt x="5188901" y="742316"/>
                  </a:lnTo>
                  <a:lnTo>
                    <a:pt x="5129529" y="771618"/>
                  </a:lnTo>
                  <a:lnTo>
                    <a:pt x="5099647" y="763597"/>
                  </a:lnTo>
                  <a:lnTo>
                    <a:pt x="5042945" y="710505"/>
                  </a:lnTo>
                  <a:lnTo>
                    <a:pt x="5016405" y="671003"/>
                  </a:lnTo>
                  <a:lnTo>
                    <a:pt x="4989671" y="625461"/>
                  </a:lnTo>
                  <a:lnTo>
                    <a:pt x="4962754" y="576726"/>
                  </a:lnTo>
                  <a:lnTo>
                    <a:pt x="4935666" y="527643"/>
                  </a:lnTo>
                  <a:lnTo>
                    <a:pt x="4908420" y="481059"/>
                  </a:lnTo>
                  <a:lnTo>
                    <a:pt x="4881025" y="439818"/>
                  </a:lnTo>
                  <a:lnTo>
                    <a:pt x="4853494" y="406767"/>
                  </a:lnTo>
                  <a:lnTo>
                    <a:pt x="4798071" y="376619"/>
                  </a:lnTo>
                  <a:lnTo>
                    <a:pt x="4754613" y="375137"/>
                  </a:lnTo>
                  <a:lnTo>
                    <a:pt x="4711152" y="373766"/>
                  </a:lnTo>
                  <a:lnTo>
                    <a:pt x="4667411" y="375919"/>
                  </a:lnTo>
                  <a:lnTo>
                    <a:pt x="4623112" y="385010"/>
                  </a:lnTo>
                  <a:lnTo>
                    <a:pt x="4577981" y="404451"/>
                  </a:lnTo>
                  <a:lnTo>
                    <a:pt x="4531740" y="437656"/>
                  </a:lnTo>
                  <a:lnTo>
                    <a:pt x="4490436" y="472927"/>
                  </a:lnTo>
                  <a:lnTo>
                    <a:pt x="4448636" y="505584"/>
                  </a:lnTo>
                  <a:lnTo>
                    <a:pt x="4406632" y="533907"/>
                  </a:lnTo>
                  <a:lnTo>
                    <a:pt x="4364717" y="556176"/>
                  </a:lnTo>
                  <a:lnTo>
                    <a:pt x="4323183" y="570669"/>
                  </a:lnTo>
                  <a:lnTo>
                    <a:pt x="4282324" y="575667"/>
                  </a:lnTo>
                  <a:lnTo>
                    <a:pt x="4239551" y="580637"/>
                  </a:lnTo>
                  <a:lnTo>
                    <a:pt x="4195775" y="592433"/>
                  </a:lnTo>
                  <a:lnTo>
                    <a:pt x="4151373" y="605370"/>
                  </a:lnTo>
                  <a:lnTo>
                    <a:pt x="4106725" y="613764"/>
                  </a:lnTo>
                  <a:lnTo>
                    <a:pt x="4062208" y="611929"/>
                  </a:lnTo>
                  <a:lnTo>
                    <a:pt x="4018202" y="594183"/>
                  </a:lnTo>
                  <a:lnTo>
                    <a:pt x="3979274" y="561986"/>
                  </a:lnTo>
                  <a:lnTo>
                    <a:pt x="3941148" y="519876"/>
                  </a:lnTo>
                  <a:lnTo>
                    <a:pt x="3903509" y="474732"/>
                  </a:lnTo>
                  <a:lnTo>
                    <a:pt x="3866044" y="433433"/>
                  </a:lnTo>
                  <a:lnTo>
                    <a:pt x="3828439" y="402858"/>
                  </a:lnTo>
                  <a:lnTo>
                    <a:pt x="3783060" y="380169"/>
                  </a:lnTo>
                  <a:lnTo>
                    <a:pt x="3739158" y="368644"/>
                  </a:lnTo>
                  <a:lnTo>
                    <a:pt x="3683847" y="368518"/>
                  </a:lnTo>
                  <a:lnTo>
                    <a:pt x="3633092" y="378598"/>
                  </a:lnTo>
                  <a:lnTo>
                    <a:pt x="3586148" y="392947"/>
                  </a:lnTo>
                  <a:lnTo>
                    <a:pt x="3542274" y="405629"/>
                  </a:lnTo>
                  <a:lnTo>
                    <a:pt x="3500726" y="410708"/>
                  </a:lnTo>
                  <a:lnTo>
                    <a:pt x="3460761" y="402248"/>
                  </a:lnTo>
                  <a:lnTo>
                    <a:pt x="3440256" y="396452"/>
                  </a:lnTo>
                  <a:lnTo>
                    <a:pt x="3419877" y="396982"/>
                  </a:lnTo>
                  <a:lnTo>
                    <a:pt x="3398893" y="403454"/>
                  </a:lnTo>
                  <a:lnTo>
                    <a:pt x="3376573" y="415481"/>
                  </a:lnTo>
                  <a:lnTo>
                    <a:pt x="3320339" y="447657"/>
                  </a:lnTo>
                  <a:lnTo>
                    <a:pt x="3274433" y="465048"/>
                  </a:lnTo>
                  <a:lnTo>
                    <a:pt x="3228079" y="472140"/>
                  </a:lnTo>
                  <a:lnTo>
                    <a:pt x="3170503" y="473419"/>
                  </a:lnTo>
                  <a:lnTo>
                    <a:pt x="3131251" y="481432"/>
                  </a:lnTo>
                  <a:lnTo>
                    <a:pt x="3091671" y="500008"/>
                  </a:lnTo>
                  <a:lnTo>
                    <a:pt x="3051982" y="520706"/>
                  </a:lnTo>
                  <a:lnTo>
                    <a:pt x="3012404" y="535082"/>
                  </a:lnTo>
                  <a:lnTo>
                    <a:pt x="2973157" y="534694"/>
                  </a:lnTo>
                  <a:lnTo>
                    <a:pt x="2934461" y="511100"/>
                  </a:lnTo>
                  <a:lnTo>
                    <a:pt x="2908192" y="478632"/>
                  </a:lnTo>
                  <a:lnTo>
                    <a:pt x="2882136" y="436114"/>
                  </a:lnTo>
                  <a:lnTo>
                    <a:pt x="2856223" y="387361"/>
                  </a:lnTo>
                  <a:lnTo>
                    <a:pt x="2830383" y="336189"/>
                  </a:lnTo>
                  <a:lnTo>
                    <a:pt x="2804543" y="286415"/>
                  </a:lnTo>
                  <a:lnTo>
                    <a:pt x="2778636" y="241855"/>
                  </a:lnTo>
                  <a:lnTo>
                    <a:pt x="2752589" y="206326"/>
                  </a:lnTo>
                  <a:lnTo>
                    <a:pt x="2716941" y="178801"/>
                  </a:lnTo>
                  <a:lnTo>
                    <a:pt x="2688525" y="170041"/>
                  </a:lnTo>
                  <a:lnTo>
                    <a:pt x="2646804" y="170806"/>
                  </a:lnTo>
                  <a:lnTo>
                    <a:pt x="2605176" y="182805"/>
                  </a:lnTo>
                  <a:lnTo>
                    <a:pt x="2563606" y="201720"/>
                  </a:lnTo>
                  <a:lnTo>
                    <a:pt x="2522060" y="223232"/>
                  </a:lnTo>
                  <a:lnTo>
                    <a:pt x="2480505" y="243024"/>
                  </a:lnTo>
                  <a:lnTo>
                    <a:pt x="2438905" y="256777"/>
                  </a:lnTo>
                  <a:lnTo>
                    <a:pt x="2397225" y="260173"/>
                  </a:lnTo>
                  <a:lnTo>
                    <a:pt x="2390507" y="259652"/>
                  </a:lnTo>
                  <a:lnTo>
                    <a:pt x="2384005" y="261392"/>
                  </a:lnTo>
                  <a:lnTo>
                    <a:pt x="2338472" y="282221"/>
                  </a:lnTo>
                  <a:lnTo>
                    <a:pt x="2299212" y="309123"/>
                  </a:lnTo>
                  <a:lnTo>
                    <a:pt x="2259741" y="341934"/>
                  </a:lnTo>
                  <a:lnTo>
                    <a:pt x="2220384" y="378125"/>
                  </a:lnTo>
                  <a:lnTo>
                    <a:pt x="2181463" y="415171"/>
                  </a:lnTo>
                  <a:lnTo>
                    <a:pt x="2143304" y="450542"/>
                  </a:lnTo>
                  <a:lnTo>
                    <a:pt x="2106230" y="481712"/>
                  </a:lnTo>
                  <a:lnTo>
                    <a:pt x="2091817" y="493372"/>
                  </a:lnTo>
                  <a:lnTo>
                    <a:pt x="2077971" y="504899"/>
                  </a:lnTo>
                  <a:lnTo>
                    <a:pt x="2064409" y="515488"/>
                  </a:lnTo>
                  <a:lnTo>
                    <a:pt x="2050845" y="524333"/>
                  </a:lnTo>
                  <a:lnTo>
                    <a:pt x="2013523" y="538922"/>
                  </a:lnTo>
                  <a:lnTo>
                    <a:pt x="1976152" y="541224"/>
                  </a:lnTo>
                  <a:lnTo>
                    <a:pt x="1938723" y="532133"/>
                  </a:lnTo>
                  <a:lnTo>
                    <a:pt x="1901229" y="512545"/>
                  </a:lnTo>
                  <a:lnTo>
                    <a:pt x="1863664" y="483354"/>
                  </a:lnTo>
                  <a:lnTo>
                    <a:pt x="1826018" y="445456"/>
                  </a:lnTo>
                  <a:lnTo>
                    <a:pt x="1788286" y="399746"/>
                  </a:lnTo>
                  <a:lnTo>
                    <a:pt x="1767293" y="372564"/>
                  </a:lnTo>
                  <a:lnTo>
                    <a:pt x="1746503" y="347690"/>
                  </a:lnTo>
                  <a:lnTo>
                    <a:pt x="1725703" y="327239"/>
                  </a:lnTo>
                  <a:lnTo>
                    <a:pt x="1704682" y="313323"/>
                  </a:lnTo>
                  <a:lnTo>
                    <a:pt x="1670968" y="290895"/>
                  </a:lnTo>
                  <a:lnTo>
                    <a:pt x="1636365" y="257473"/>
                  </a:lnTo>
                  <a:lnTo>
                    <a:pt x="1601141" y="217170"/>
                  </a:lnTo>
                  <a:lnTo>
                    <a:pt x="1565563" y="174099"/>
                  </a:lnTo>
                  <a:lnTo>
                    <a:pt x="1529897" y="132373"/>
                  </a:lnTo>
                  <a:lnTo>
                    <a:pt x="1494412" y="96106"/>
                  </a:lnTo>
                  <a:lnTo>
                    <a:pt x="1459375" y="69411"/>
                  </a:lnTo>
                  <a:lnTo>
                    <a:pt x="1416976" y="55416"/>
                  </a:lnTo>
                  <a:lnTo>
                    <a:pt x="1392731" y="54332"/>
                  </a:lnTo>
                  <a:lnTo>
                    <a:pt x="1345951" y="53396"/>
                  </a:lnTo>
                  <a:lnTo>
                    <a:pt x="1298847" y="49320"/>
                  </a:lnTo>
                  <a:lnTo>
                    <a:pt x="1251686" y="42416"/>
                  </a:lnTo>
                  <a:lnTo>
                    <a:pt x="1204740" y="32997"/>
                  </a:lnTo>
                  <a:lnTo>
                    <a:pt x="1158277" y="21375"/>
                  </a:lnTo>
                  <a:lnTo>
                    <a:pt x="1126761" y="19776"/>
                  </a:lnTo>
                  <a:lnTo>
                    <a:pt x="1066435" y="55077"/>
                  </a:lnTo>
                  <a:lnTo>
                    <a:pt x="1034998" y="88418"/>
                  </a:lnTo>
                  <a:lnTo>
                    <a:pt x="1003386" y="126923"/>
                  </a:lnTo>
                  <a:lnTo>
                    <a:pt x="970430" y="169565"/>
                  </a:lnTo>
                  <a:lnTo>
                    <a:pt x="936628" y="214000"/>
                  </a:lnTo>
                  <a:lnTo>
                    <a:pt x="902476" y="257888"/>
                  </a:lnTo>
                  <a:lnTo>
                    <a:pt x="868471" y="298885"/>
                  </a:lnTo>
                  <a:lnTo>
                    <a:pt x="835111" y="334650"/>
                  </a:lnTo>
                  <a:lnTo>
                    <a:pt x="802893" y="362840"/>
                  </a:lnTo>
                  <a:lnTo>
                    <a:pt x="767158" y="380028"/>
                  </a:lnTo>
                  <a:lnTo>
                    <a:pt x="755179" y="378817"/>
                  </a:lnTo>
                  <a:lnTo>
                    <a:pt x="693091" y="333847"/>
                  </a:lnTo>
                  <a:lnTo>
                    <a:pt x="661190" y="295385"/>
                  </a:lnTo>
                  <a:lnTo>
                    <a:pt x="628957" y="250879"/>
                  </a:lnTo>
                  <a:lnTo>
                    <a:pt x="596572" y="203785"/>
                  </a:lnTo>
                  <a:lnTo>
                    <a:pt x="564213" y="157558"/>
                  </a:lnTo>
                  <a:lnTo>
                    <a:pt x="532060" y="115654"/>
                  </a:lnTo>
                  <a:lnTo>
                    <a:pt x="500292" y="81528"/>
                  </a:lnTo>
                  <a:lnTo>
                    <a:pt x="469090" y="58636"/>
                  </a:lnTo>
                  <a:lnTo>
                    <a:pt x="397411" y="45697"/>
                  </a:lnTo>
                  <a:lnTo>
                    <a:pt x="352004" y="33781"/>
                  </a:lnTo>
                  <a:lnTo>
                    <a:pt x="303340" y="19191"/>
                  </a:lnTo>
                  <a:lnTo>
                    <a:pt x="252349" y="6429"/>
                  </a:lnTo>
                  <a:lnTo>
                    <a:pt x="199960" y="0"/>
                  </a:lnTo>
                  <a:lnTo>
                    <a:pt x="147103" y="4408"/>
                  </a:lnTo>
                  <a:lnTo>
                    <a:pt x="102141" y="20111"/>
                  </a:lnTo>
                  <a:lnTo>
                    <a:pt x="57189" y="44359"/>
                  </a:lnTo>
                  <a:lnTo>
                    <a:pt x="12711" y="71715"/>
                  </a:lnTo>
                  <a:lnTo>
                    <a:pt x="0" y="79023"/>
                  </a:lnTo>
                </a:path>
              </a:pathLst>
            </a:custGeom>
            <a:ln w="11544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0" y="7866496"/>
              <a:ext cx="5760720" cy="779780"/>
            </a:xfrm>
            <a:custGeom>
              <a:avLst/>
              <a:gdLst/>
              <a:ahLst/>
              <a:cxnLst/>
              <a:rect l="l" t="t" r="r" b="b"/>
              <a:pathLst>
                <a:path w="5760720" h="779779">
                  <a:moveTo>
                    <a:pt x="5760103" y="405191"/>
                  </a:moveTo>
                  <a:lnTo>
                    <a:pt x="5720261" y="399442"/>
                  </a:lnTo>
                  <a:lnTo>
                    <a:pt x="5676002" y="391937"/>
                  </a:lnTo>
                  <a:lnTo>
                    <a:pt x="5630670" y="388458"/>
                  </a:lnTo>
                  <a:lnTo>
                    <a:pt x="5584687" y="386832"/>
                  </a:lnTo>
                  <a:lnTo>
                    <a:pt x="5541531" y="383484"/>
                  </a:lnTo>
                  <a:lnTo>
                    <a:pt x="5501143" y="381758"/>
                  </a:lnTo>
                  <a:lnTo>
                    <a:pt x="5428424" y="396540"/>
                  </a:lnTo>
                  <a:lnTo>
                    <a:pt x="5395971" y="419732"/>
                  </a:lnTo>
                  <a:lnTo>
                    <a:pt x="5366040" y="457914"/>
                  </a:lnTo>
                  <a:lnTo>
                    <a:pt x="5340785" y="501818"/>
                  </a:lnTo>
                  <a:lnTo>
                    <a:pt x="5314765" y="550670"/>
                  </a:lnTo>
                  <a:lnTo>
                    <a:pt x="5288193" y="601550"/>
                  </a:lnTo>
                  <a:lnTo>
                    <a:pt x="5261279" y="651540"/>
                  </a:lnTo>
                  <a:lnTo>
                    <a:pt x="5234234" y="697719"/>
                  </a:lnTo>
                  <a:lnTo>
                    <a:pt x="5207269" y="737168"/>
                  </a:lnTo>
                  <a:lnTo>
                    <a:pt x="5180595" y="766969"/>
                  </a:lnTo>
                  <a:lnTo>
                    <a:pt x="5160911" y="779279"/>
                  </a:lnTo>
                </a:path>
                <a:path w="5760720" h="779779">
                  <a:moveTo>
                    <a:pt x="5101577" y="779279"/>
                  </a:moveTo>
                  <a:lnTo>
                    <a:pt x="5060986" y="747576"/>
                  </a:lnTo>
                  <a:lnTo>
                    <a:pt x="5035178" y="714061"/>
                  </a:lnTo>
                  <a:lnTo>
                    <a:pt x="5009142" y="672313"/>
                  </a:lnTo>
                  <a:lnTo>
                    <a:pt x="4982896" y="625095"/>
                  </a:lnTo>
                  <a:lnTo>
                    <a:pt x="4956452" y="575172"/>
                  </a:lnTo>
                  <a:lnTo>
                    <a:pt x="4929826" y="525309"/>
                  </a:lnTo>
                  <a:lnTo>
                    <a:pt x="4903031" y="478270"/>
                  </a:lnTo>
                  <a:lnTo>
                    <a:pt x="4876083" y="436820"/>
                  </a:lnTo>
                  <a:lnTo>
                    <a:pt x="4848996" y="403723"/>
                  </a:lnTo>
                  <a:lnTo>
                    <a:pt x="4794464" y="373650"/>
                  </a:lnTo>
                  <a:lnTo>
                    <a:pt x="4752093" y="374218"/>
                  </a:lnTo>
                  <a:lnTo>
                    <a:pt x="4709599" y="378205"/>
                  </a:lnTo>
                  <a:lnTo>
                    <a:pt x="4666735" y="387895"/>
                  </a:lnTo>
                  <a:lnTo>
                    <a:pt x="4623255" y="405569"/>
                  </a:lnTo>
                  <a:lnTo>
                    <a:pt x="4578910" y="433512"/>
                  </a:lnTo>
                  <a:lnTo>
                    <a:pt x="4533454" y="474005"/>
                  </a:lnTo>
                  <a:lnTo>
                    <a:pt x="4493453" y="514042"/>
                  </a:lnTo>
                  <a:lnTo>
                    <a:pt x="4452955" y="551075"/>
                  </a:lnTo>
                  <a:lnTo>
                    <a:pt x="4412269" y="583173"/>
                  </a:lnTo>
                  <a:lnTo>
                    <a:pt x="4371705" y="608403"/>
                  </a:lnTo>
                  <a:lnTo>
                    <a:pt x="4331572" y="624834"/>
                  </a:lnTo>
                  <a:lnTo>
                    <a:pt x="4292179" y="630533"/>
                  </a:lnTo>
                  <a:lnTo>
                    <a:pt x="4250615" y="633746"/>
                  </a:lnTo>
                  <a:lnTo>
                    <a:pt x="4207994" y="640961"/>
                  </a:lnTo>
                  <a:lnTo>
                    <a:pt x="4164703" y="647594"/>
                  </a:lnTo>
                  <a:lnTo>
                    <a:pt x="4121128" y="649056"/>
                  </a:lnTo>
                  <a:lnTo>
                    <a:pt x="4077656" y="640762"/>
                  </a:lnTo>
                  <a:lnTo>
                    <a:pt x="4034674" y="618125"/>
                  </a:lnTo>
                  <a:lnTo>
                    <a:pt x="3996290" y="583219"/>
                  </a:lnTo>
                  <a:lnTo>
                    <a:pt x="3958729" y="540116"/>
                  </a:lnTo>
                  <a:lnTo>
                    <a:pt x="3921703" y="495426"/>
                  </a:lnTo>
                  <a:lnTo>
                    <a:pt x="3884922" y="455756"/>
                  </a:lnTo>
                  <a:lnTo>
                    <a:pt x="3848098" y="427714"/>
                  </a:lnTo>
                  <a:lnTo>
                    <a:pt x="3802531" y="407172"/>
                  </a:lnTo>
                  <a:lnTo>
                    <a:pt x="3758830" y="396116"/>
                  </a:lnTo>
                  <a:lnTo>
                    <a:pt x="3702920" y="393427"/>
                  </a:lnTo>
                  <a:lnTo>
                    <a:pt x="3652261" y="398666"/>
                  </a:lnTo>
                  <a:lnTo>
                    <a:pt x="3605981" y="406949"/>
                  </a:lnTo>
                  <a:lnTo>
                    <a:pt x="3563207" y="413396"/>
                  </a:lnTo>
                  <a:lnTo>
                    <a:pt x="3523066" y="413122"/>
                  </a:lnTo>
                  <a:lnTo>
                    <a:pt x="3484688" y="401247"/>
                  </a:lnTo>
                  <a:lnTo>
                    <a:pt x="3464431" y="393854"/>
                  </a:lnTo>
                  <a:lnTo>
                    <a:pt x="3444305" y="392557"/>
                  </a:lnTo>
                  <a:lnTo>
                    <a:pt x="3423527" y="397104"/>
                  </a:lnTo>
                  <a:lnTo>
                    <a:pt x="3401312" y="407241"/>
                  </a:lnTo>
                  <a:lnTo>
                    <a:pt x="3344573" y="433042"/>
                  </a:lnTo>
                  <a:lnTo>
                    <a:pt x="3299871" y="441562"/>
                  </a:lnTo>
                  <a:lnTo>
                    <a:pt x="3254740" y="440772"/>
                  </a:lnTo>
                  <a:lnTo>
                    <a:pt x="3196715" y="438648"/>
                  </a:lnTo>
                  <a:lnTo>
                    <a:pt x="3161501" y="446676"/>
                  </a:lnTo>
                  <a:lnTo>
                    <a:pt x="3125994" y="466625"/>
                  </a:lnTo>
                  <a:lnTo>
                    <a:pt x="3090344" y="492070"/>
                  </a:lnTo>
                  <a:lnTo>
                    <a:pt x="3054698" y="516585"/>
                  </a:lnTo>
                  <a:lnTo>
                    <a:pt x="3019204" y="533743"/>
                  </a:lnTo>
                  <a:lnTo>
                    <a:pt x="2984012" y="537118"/>
                  </a:lnTo>
                  <a:lnTo>
                    <a:pt x="2949268" y="520284"/>
                  </a:lnTo>
                  <a:lnTo>
                    <a:pt x="2921927" y="489867"/>
                  </a:lnTo>
                  <a:lnTo>
                    <a:pt x="2894795" y="447739"/>
                  </a:lnTo>
                  <a:lnTo>
                    <a:pt x="2867802" y="398053"/>
                  </a:lnTo>
                  <a:lnTo>
                    <a:pt x="2840880" y="344959"/>
                  </a:lnTo>
                  <a:lnTo>
                    <a:pt x="2813958" y="292607"/>
                  </a:lnTo>
                  <a:lnTo>
                    <a:pt x="2786966" y="245148"/>
                  </a:lnTo>
                  <a:lnTo>
                    <a:pt x="2759834" y="206733"/>
                  </a:lnTo>
                  <a:lnTo>
                    <a:pt x="2722848" y="176047"/>
                  </a:lnTo>
                  <a:lnTo>
                    <a:pt x="2693656" y="166678"/>
                  </a:lnTo>
                  <a:lnTo>
                    <a:pt x="2651294" y="170012"/>
                  </a:lnTo>
                  <a:lnTo>
                    <a:pt x="2609045" y="187476"/>
                  </a:lnTo>
                  <a:lnTo>
                    <a:pt x="2566867" y="213573"/>
                  </a:lnTo>
                  <a:lnTo>
                    <a:pt x="2524717" y="242807"/>
                  </a:lnTo>
                  <a:lnTo>
                    <a:pt x="2482553" y="269683"/>
                  </a:lnTo>
                  <a:lnTo>
                    <a:pt x="2440332" y="288705"/>
                  </a:lnTo>
                  <a:lnTo>
                    <a:pt x="2398012" y="294376"/>
                  </a:lnTo>
                  <a:lnTo>
                    <a:pt x="2391078" y="293919"/>
                  </a:lnTo>
                  <a:lnTo>
                    <a:pt x="2384372" y="295900"/>
                  </a:lnTo>
                  <a:lnTo>
                    <a:pt x="2339326" y="319482"/>
                  </a:lnTo>
                  <a:lnTo>
                    <a:pt x="2300787" y="350213"/>
                  </a:lnTo>
                  <a:lnTo>
                    <a:pt x="2262041" y="387840"/>
                  </a:lnTo>
                  <a:lnTo>
                    <a:pt x="2223415" y="429346"/>
                  </a:lnTo>
                  <a:lnTo>
                    <a:pt x="2185231" y="471709"/>
                  </a:lnTo>
                  <a:lnTo>
                    <a:pt x="2147814" y="511910"/>
                  </a:lnTo>
                  <a:lnTo>
                    <a:pt x="2111488" y="546929"/>
                  </a:lnTo>
                  <a:lnTo>
                    <a:pt x="2082570" y="572572"/>
                  </a:lnTo>
                  <a:lnTo>
                    <a:pt x="2022139" y="600972"/>
                  </a:lnTo>
                  <a:lnTo>
                    <a:pt x="1989396" y="597187"/>
                  </a:lnTo>
                  <a:lnTo>
                    <a:pt x="1923585" y="557159"/>
                  </a:lnTo>
                  <a:lnTo>
                    <a:pt x="1890541" y="524089"/>
                  </a:lnTo>
                  <a:lnTo>
                    <a:pt x="1857421" y="484431"/>
                  </a:lnTo>
                  <a:lnTo>
                    <a:pt x="1824238" y="439772"/>
                  </a:lnTo>
                  <a:lnTo>
                    <a:pt x="1791003" y="391697"/>
                  </a:lnTo>
                  <a:lnTo>
                    <a:pt x="1769957" y="361072"/>
                  </a:lnTo>
                  <a:lnTo>
                    <a:pt x="1749095" y="333991"/>
                  </a:lnTo>
                  <a:lnTo>
                    <a:pt x="1728254" y="312658"/>
                  </a:lnTo>
                  <a:lnTo>
                    <a:pt x="1707272" y="299279"/>
                  </a:lnTo>
                  <a:lnTo>
                    <a:pt x="1676177" y="280639"/>
                  </a:lnTo>
                  <a:lnTo>
                    <a:pt x="1644323" y="251971"/>
                  </a:lnTo>
                  <a:lnTo>
                    <a:pt x="1611909" y="216420"/>
                  </a:lnTo>
                  <a:lnTo>
                    <a:pt x="1579133" y="177131"/>
                  </a:lnTo>
                  <a:lnTo>
                    <a:pt x="1546194" y="137248"/>
                  </a:lnTo>
                  <a:lnTo>
                    <a:pt x="1513291" y="99918"/>
                  </a:lnTo>
                  <a:lnTo>
                    <a:pt x="1480623" y="68284"/>
                  </a:lnTo>
                  <a:lnTo>
                    <a:pt x="1448388" y="45492"/>
                  </a:lnTo>
                  <a:lnTo>
                    <a:pt x="1408401" y="33827"/>
                  </a:lnTo>
                  <a:lnTo>
                    <a:pt x="1383231" y="32922"/>
                  </a:lnTo>
                  <a:lnTo>
                    <a:pt x="1334511" y="32354"/>
                  </a:lnTo>
                  <a:lnTo>
                    <a:pt x="1285471" y="29126"/>
                  </a:lnTo>
                  <a:lnTo>
                    <a:pt x="1236379" y="23371"/>
                  </a:lnTo>
                  <a:lnTo>
                    <a:pt x="1187503" y="15223"/>
                  </a:lnTo>
                  <a:lnTo>
                    <a:pt x="1139112" y="4816"/>
                  </a:lnTo>
                  <a:lnTo>
                    <a:pt x="1107832" y="5293"/>
                  </a:lnTo>
                  <a:lnTo>
                    <a:pt x="1048138" y="49113"/>
                  </a:lnTo>
                  <a:lnTo>
                    <a:pt x="1017065" y="88116"/>
                  </a:lnTo>
                  <a:lnTo>
                    <a:pt x="986721" y="131053"/>
                  </a:lnTo>
                  <a:lnTo>
                    <a:pt x="955025" y="178165"/>
                  </a:lnTo>
                  <a:lnTo>
                    <a:pt x="922476" y="226982"/>
                  </a:lnTo>
                  <a:lnTo>
                    <a:pt x="889576" y="275032"/>
                  </a:lnTo>
                  <a:lnTo>
                    <a:pt x="856825" y="319845"/>
                  </a:lnTo>
                  <a:lnTo>
                    <a:pt x="824724" y="358951"/>
                  </a:lnTo>
                  <a:lnTo>
                    <a:pt x="793774" y="389880"/>
                  </a:lnTo>
                  <a:lnTo>
                    <a:pt x="757507" y="410629"/>
                  </a:lnTo>
                  <a:lnTo>
                    <a:pt x="745336" y="409985"/>
                  </a:lnTo>
                  <a:lnTo>
                    <a:pt x="687699" y="370956"/>
                  </a:lnTo>
                  <a:lnTo>
                    <a:pt x="658065" y="336463"/>
                  </a:lnTo>
                  <a:lnTo>
                    <a:pt x="628084" y="295680"/>
                  </a:lnTo>
                  <a:lnTo>
                    <a:pt x="597902" y="251378"/>
                  </a:lnTo>
                  <a:lnTo>
                    <a:pt x="567667" y="206328"/>
                  </a:lnTo>
                  <a:lnTo>
                    <a:pt x="537526" y="163303"/>
                  </a:lnTo>
                  <a:lnTo>
                    <a:pt x="507626" y="125072"/>
                  </a:lnTo>
                  <a:lnTo>
                    <a:pt x="478113" y="94409"/>
                  </a:lnTo>
                  <a:lnTo>
                    <a:pt x="420838" y="66869"/>
                  </a:lnTo>
                  <a:lnTo>
                    <a:pt x="383866" y="62498"/>
                  </a:lnTo>
                  <a:lnTo>
                    <a:pt x="343946" y="50967"/>
                  </a:lnTo>
                  <a:lnTo>
                    <a:pt x="301650" y="35614"/>
                  </a:lnTo>
                  <a:lnTo>
                    <a:pt x="257548" y="19777"/>
                  </a:lnTo>
                  <a:lnTo>
                    <a:pt x="212213" y="6793"/>
                  </a:lnTo>
                  <a:lnTo>
                    <a:pt x="166216" y="0"/>
                  </a:lnTo>
                  <a:lnTo>
                    <a:pt x="120128" y="2734"/>
                  </a:lnTo>
                  <a:lnTo>
                    <a:pt x="73721" y="18385"/>
                  </a:lnTo>
                  <a:lnTo>
                    <a:pt x="27336" y="43867"/>
                  </a:lnTo>
                  <a:lnTo>
                    <a:pt x="0" y="61211"/>
                  </a:lnTo>
                </a:path>
              </a:pathLst>
            </a:custGeom>
            <a:ln w="11341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0" y="7989402"/>
              <a:ext cx="5760720" cy="656590"/>
            </a:xfrm>
            <a:custGeom>
              <a:avLst/>
              <a:gdLst/>
              <a:ahLst/>
              <a:cxnLst/>
              <a:rect l="l" t="t" r="r" b="b"/>
              <a:pathLst>
                <a:path w="5760720" h="656590">
                  <a:moveTo>
                    <a:pt x="5760103" y="404840"/>
                  </a:moveTo>
                  <a:lnTo>
                    <a:pt x="5733261" y="397285"/>
                  </a:lnTo>
                  <a:lnTo>
                    <a:pt x="5694318" y="384351"/>
                  </a:lnTo>
                  <a:lnTo>
                    <a:pt x="5654756" y="373576"/>
                  </a:lnTo>
                  <a:lnTo>
                    <a:pt x="5614338" y="369201"/>
                  </a:lnTo>
                  <a:lnTo>
                    <a:pt x="5570523" y="369596"/>
                  </a:lnTo>
                  <a:lnTo>
                    <a:pt x="5529102" y="371681"/>
                  </a:lnTo>
                  <a:lnTo>
                    <a:pt x="5490026" y="377792"/>
                  </a:lnTo>
                  <a:lnTo>
                    <a:pt x="5453247" y="390261"/>
                  </a:lnTo>
                  <a:lnTo>
                    <a:pt x="5418715" y="411421"/>
                  </a:lnTo>
                  <a:lnTo>
                    <a:pt x="5386382" y="443608"/>
                  </a:lnTo>
                  <a:lnTo>
                    <a:pt x="5356198" y="489153"/>
                  </a:lnTo>
                  <a:lnTo>
                    <a:pt x="5330973" y="537196"/>
                  </a:lnTo>
                  <a:lnTo>
                    <a:pt x="5305069" y="589037"/>
                  </a:lnTo>
                  <a:lnTo>
                    <a:pt x="5278684" y="641766"/>
                  </a:lnTo>
                  <a:lnTo>
                    <a:pt x="5271001" y="656374"/>
                  </a:lnTo>
                </a:path>
                <a:path w="5760720" h="656590">
                  <a:moveTo>
                    <a:pt x="4986512" y="656374"/>
                  </a:moveTo>
                  <a:lnTo>
                    <a:pt x="4976040" y="636506"/>
                  </a:lnTo>
                  <a:lnTo>
                    <a:pt x="4950072" y="585395"/>
                  </a:lnTo>
                  <a:lnTo>
                    <a:pt x="4923919" y="534747"/>
                  </a:lnTo>
                  <a:lnTo>
                    <a:pt x="4897594" y="487247"/>
                  </a:lnTo>
                  <a:lnTo>
                    <a:pt x="4871112" y="445579"/>
                  </a:lnTo>
                  <a:lnTo>
                    <a:pt x="4844486" y="412427"/>
                  </a:lnTo>
                  <a:lnTo>
                    <a:pt x="4790858" y="382409"/>
                  </a:lnTo>
                  <a:lnTo>
                    <a:pt x="4749562" y="385037"/>
                  </a:lnTo>
                  <a:lnTo>
                    <a:pt x="4708013" y="394380"/>
                  </a:lnTo>
                  <a:lnTo>
                    <a:pt x="4666004" y="411599"/>
                  </a:lnTo>
                  <a:lnTo>
                    <a:pt x="4623331" y="437855"/>
                  </a:lnTo>
                  <a:lnTo>
                    <a:pt x="4579787" y="474309"/>
                  </a:lnTo>
                  <a:lnTo>
                    <a:pt x="4535169" y="522122"/>
                  </a:lnTo>
                  <a:lnTo>
                    <a:pt x="4496426" y="566910"/>
                  </a:lnTo>
                  <a:lnTo>
                    <a:pt x="4457216" y="608314"/>
                  </a:lnTo>
                  <a:lnTo>
                    <a:pt x="4417856" y="644188"/>
                  </a:lnTo>
                  <a:lnTo>
                    <a:pt x="4400917" y="656374"/>
                  </a:lnTo>
                </a:path>
                <a:path w="5760720" h="656590">
                  <a:moveTo>
                    <a:pt x="4055041" y="656374"/>
                  </a:moveTo>
                  <a:lnTo>
                    <a:pt x="4051146" y="653821"/>
                  </a:lnTo>
                  <a:lnTo>
                    <a:pt x="4013311" y="616202"/>
                  </a:lnTo>
                  <a:lnTo>
                    <a:pt x="3976300" y="572126"/>
                  </a:lnTo>
                  <a:lnTo>
                    <a:pt x="3939866" y="527907"/>
                  </a:lnTo>
                  <a:lnTo>
                    <a:pt x="3903764" y="489860"/>
                  </a:lnTo>
                  <a:lnTo>
                    <a:pt x="3867746" y="464299"/>
                  </a:lnTo>
                  <a:lnTo>
                    <a:pt x="3821999" y="445930"/>
                  </a:lnTo>
                  <a:lnTo>
                    <a:pt x="3778490" y="435343"/>
                  </a:lnTo>
                  <a:lnTo>
                    <a:pt x="3721990" y="430053"/>
                  </a:lnTo>
                  <a:lnTo>
                    <a:pt x="3671441" y="430419"/>
                  </a:lnTo>
                  <a:lnTo>
                    <a:pt x="3625836" y="432619"/>
                  </a:lnTo>
                  <a:lnTo>
                    <a:pt x="3584168" y="432828"/>
                  </a:lnTo>
                  <a:lnTo>
                    <a:pt x="3545430" y="427225"/>
                  </a:lnTo>
                  <a:lnTo>
                    <a:pt x="3508615" y="411987"/>
                  </a:lnTo>
                  <a:lnTo>
                    <a:pt x="3488608" y="402974"/>
                  </a:lnTo>
                  <a:lnTo>
                    <a:pt x="3468721" y="399842"/>
                  </a:lnTo>
                  <a:lnTo>
                    <a:pt x="3448143" y="402474"/>
                  </a:lnTo>
                  <a:lnTo>
                    <a:pt x="3426065" y="410756"/>
                  </a:lnTo>
                  <a:lnTo>
                    <a:pt x="3378670" y="428188"/>
                  </a:lnTo>
                  <a:lnTo>
                    <a:pt x="3341920" y="431545"/>
                  </a:lnTo>
                  <a:lnTo>
                    <a:pt x="3308554" y="426673"/>
                  </a:lnTo>
                  <a:lnTo>
                    <a:pt x="3271311" y="419420"/>
                  </a:lnTo>
                  <a:lnTo>
                    <a:pt x="3222928" y="415632"/>
                  </a:lnTo>
                  <a:lnTo>
                    <a:pt x="3190745" y="423424"/>
                  </a:lnTo>
                  <a:lnTo>
                    <a:pt x="3158303" y="443569"/>
                  </a:lnTo>
                  <a:lnTo>
                    <a:pt x="3125705" y="471020"/>
                  </a:lnTo>
                  <a:lnTo>
                    <a:pt x="3093057" y="500729"/>
                  </a:lnTo>
                  <a:lnTo>
                    <a:pt x="3060463" y="527649"/>
                  </a:lnTo>
                  <a:lnTo>
                    <a:pt x="3028027" y="546734"/>
                  </a:lnTo>
                  <a:lnTo>
                    <a:pt x="2995855" y="552937"/>
                  </a:lnTo>
                  <a:lnTo>
                    <a:pt x="2964052" y="541210"/>
                  </a:lnTo>
                  <a:lnTo>
                    <a:pt x="2913707" y="481301"/>
                  </a:lnTo>
                  <a:lnTo>
                    <a:pt x="2888730" y="438069"/>
                  </a:lnTo>
                  <a:lnTo>
                    <a:pt x="2863821" y="390182"/>
                  </a:lnTo>
                  <a:lnTo>
                    <a:pt x="2838933" y="340789"/>
                  </a:lnTo>
                  <a:lnTo>
                    <a:pt x="2814020" y="293040"/>
                  </a:lnTo>
                  <a:lnTo>
                    <a:pt x="2789036" y="250082"/>
                  </a:lnTo>
                  <a:lnTo>
                    <a:pt x="2763933" y="215064"/>
                  </a:lnTo>
                  <a:lnTo>
                    <a:pt x="2728751" y="185047"/>
                  </a:lnTo>
                  <a:lnTo>
                    <a:pt x="2698787" y="175069"/>
                  </a:lnTo>
                  <a:lnTo>
                    <a:pt x="2661156" y="179167"/>
                  </a:lnTo>
                  <a:lnTo>
                    <a:pt x="2623630" y="196938"/>
                  </a:lnTo>
                  <a:lnTo>
                    <a:pt x="2586177" y="223911"/>
                  </a:lnTo>
                  <a:lnTo>
                    <a:pt x="2548762" y="255617"/>
                  </a:lnTo>
                  <a:lnTo>
                    <a:pt x="2511351" y="287584"/>
                  </a:lnTo>
                  <a:lnTo>
                    <a:pt x="2473912" y="315342"/>
                  </a:lnTo>
                  <a:lnTo>
                    <a:pt x="2436411" y="334420"/>
                  </a:lnTo>
                  <a:lnTo>
                    <a:pt x="2398813" y="340347"/>
                  </a:lnTo>
                  <a:lnTo>
                    <a:pt x="2391650" y="339940"/>
                  </a:lnTo>
                  <a:lnTo>
                    <a:pt x="2384741" y="342150"/>
                  </a:lnTo>
                  <a:lnTo>
                    <a:pt x="2344879" y="364869"/>
                  </a:lnTo>
                  <a:lnTo>
                    <a:pt x="2311861" y="393492"/>
                  </a:lnTo>
                  <a:lnTo>
                    <a:pt x="2278642" y="428847"/>
                  </a:lnTo>
                  <a:lnTo>
                    <a:pt x="2245428" y="468569"/>
                  </a:lnTo>
                  <a:lnTo>
                    <a:pt x="2212427" y="510298"/>
                  </a:lnTo>
                  <a:lnTo>
                    <a:pt x="2179843" y="551671"/>
                  </a:lnTo>
                  <a:lnTo>
                    <a:pt x="2147885" y="590325"/>
                  </a:lnTo>
                  <a:lnTo>
                    <a:pt x="2116758" y="623900"/>
                  </a:lnTo>
                  <a:lnTo>
                    <a:pt x="2101688" y="638701"/>
                  </a:lnTo>
                  <a:lnTo>
                    <a:pt x="2087199" y="652024"/>
                  </a:lnTo>
                  <a:lnTo>
                    <a:pt x="2081600" y="656374"/>
                  </a:lnTo>
                </a:path>
                <a:path w="5760720" h="656590">
                  <a:moveTo>
                    <a:pt x="1982526" y="656374"/>
                  </a:moveTo>
                  <a:lnTo>
                    <a:pt x="1941885" y="620078"/>
                  </a:lnTo>
                  <a:lnTo>
                    <a:pt x="1912348" y="583428"/>
                  </a:lnTo>
                  <a:lnTo>
                    <a:pt x="1882734" y="540829"/>
                  </a:lnTo>
                  <a:lnTo>
                    <a:pt x="1853072" y="494086"/>
                  </a:lnTo>
                  <a:lnTo>
                    <a:pt x="1823391" y="445004"/>
                  </a:lnTo>
                  <a:lnTo>
                    <a:pt x="1793721" y="395389"/>
                  </a:lnTo>
                  <a:lnTo>
                    <a:pt x="1772582" y="361370"/>
                  </a:lnTo>
                  <a:lnTo>
                    <a:pt x="1751651" y="332098"/>
                  </a:lnTo>
                  <a:lnTo>
                    <a:pt x="1730794" y="309874"/>
                  </a:lnTo>
                  <a:lnTo>
                    <a:pt x="1709876" y="297002"/>
                  </a:lnTo>
                  <a:lnTo>
                    <a:pt x="1677580" y="279083"/>
                  </a:lnTo>
                  <a:lnTo>
                    <a:pt x="1644502" y="250135"/>
                  </a:lnTo>
                  <a:lnTo>
                    <a:pt x="1610849" y="213563"/>
                  </a:lnTo>
                  <a:lnTo>
                    <a:pt x="1576829" y="172772"/>
                  </a:lnTo>
                  <a:lnTo>
                    <a:pt x="1542649" y="131169"/>
                  </a:lnTo>
                  <a:lnTo>
                    <a:pt x="1508518" y="92159"/>
                  </a:lnTo>
                  <a:lnTo>
                    <a:pt x="1474643" y="59147"/>
                  </a:lnTo>
                  <a:lnTo>
                    <a:pt x="1441231" y="35538"/>
                  </a:lnTo>
                  <a:lnTo>
                    <a:pt x="1399810" y="23993"/>
                  </a:lnTo>
                  <a:lnTo>
                    <a:pt x="1382423" y="23242"/>
                  </a:lnTo>
                  <a:lnTo>
                    <a:pt x="1373720" y="23253"/>
                  </a:lnTo>
                  <a:lnTo>
                    <a:pt x="1323073" y="23046"/>
                  </a:lnTo>
                  <a:lnTo>
                    <a:pt x="1272106" y="20642"/>
                  </a:lnTo>
                  <a:lnTo>
                    <a:pt x="1221086" y="16016"/>
                  </a:lnTo>
                  <a:lnTo>
                    <a:pt x="1170278" y="9143"/>
                  </a:lnTo>
                  <a:lnTo>
                    <a:pt x="1119948" y="0"/>
                  </a:lnTo>
                  <a:lnTo>
                    <a:pt x="1088884" y="2538"/>
                  </a:lnTo>
                  <a:lnTo>
                    <a:pt x="1029769" y="54881"/>
                  </a:lnTo>
                  <a:lnTo>
                    <a:pt x="999133" y="99567"/>
                  </a:lnTo>
                  <a:lnTo>
                    <a:pt x="973715" y="140734"/>
                  </a:lnTo>
                  <a:lnTo>
                    <a:pt x="947260" y="185384"/>
                  </a:lnTo>
                  <a:lnTo>
                    <a:pt x="920088" y="231771"/>
                  </a:lnTo>
                  <a:lnTo>
                    <a:pt x="892518" y="278150"/>
                  </a:lnTo>
                  <a:lnTo>
                    <a:pt x="864871" y="322775"/>
                  </a:lnTo>
                  <a:lnTo>
                    <a:pt x="837465" y="363899"/>
                  </a:lnTo>
                  <a:lnTo>
                    <a:pt x="810620" y="399777"/>
                  </a:lnTo>
                  <a:lnTo>
                    <a:pt x="784655" y="428663"/>
                  </a:lnTo>
                  <a:lnTo>
                    <a:pt x="747851" y="452994"/>
                  </a:lnTo>
                  <a:lnTo>
                    <a:pt x="735468" y="452894"/>
                  </a:lnTo>
                  <a:lnTo>
                    <a:pt x="676545" y="413742"/>
                  </a:lnTo>
                  <a:lnTo>
                    <a:pt x="646194" y="378059"/>
                  </a:lnTo>
                  <a:lnTo>
                    <a:pt x="615462" y="335569"/>
                  </a:lnTo>
                  <a:lnTo>
                    <a:pt x="584509" y="289218"/>
                  </a:lnTo>
                  <a:lnTo>
                    <a:pt x="553492" y="241953"/>
                  </a:lnTo>
                  <a:lnTo>
                    <a:pt x="522572" y="196721"/>
                  </a:lnTo>
                  <a:lnTo>
                    <a:pt x="491907" y="156470"/>
                  </a:lnTo>
                  <a:lnTo>
                    <a:pt x="461656" y="124147"/>
                  </a:lnTo>
                  <a:lnTo>
                    <a:pt x="403033" y="95072"/>
                  </a:lnTo>
                  <a:lnTo>
                    <a:pt x="364151" y="89835"/>
                  </a:lnTo>
                  <a:lnTo>
                    <a:pt x="322541" y="76024"/>
                  </a:lnTo>
                  <a:lnTo>
                    <a:pt x="278764" y="57479"/>
                  </a:lnTo>
                  <a:lnTo>
                    <a:pt x="233378" y="38043"/>
                  </a:lnTo>
                  <a:lnTo>
                    <a:pt x="186941" y="21559"/>
                  </a:lnTo>
                  <a:lnTo>
                    <a:pt x="140013" y="11869"/>
                  </a:lnTo>
                  <a:lnTo>
                    <a:pt x="93153" y="12814"/>
                  </a:lnTo>
                  <a:lnTo>
                    <a:pt x="52144" y="25332"/>
                  </a:lnTo>
                  <a:lnTo>
                    <a:pt x="11112" y="46756"/>
                  </a:lnTo>
                  <a:lnTo>
                    <a:pt x="0" y="53831"/>
                  </a:lnTo>
                </a:path>
              </a:pathLst>
            </a:custGeom>
            <a:ln w="11137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8107504"/>
              <a:ext cx="5760720" cy="538480"/>
            </a:xfrm>
            <a:custGeom>
              <a:avLst/>
              <a:gdLst/>
              <a:ahLst/>
              <a:cxnLst/>
              <a:rect l="l" t="t" r="r" b="b"/>
              <a:pathLst>
                <a:path w="5760720" h="538479">
                  <a:moveTo>
                    <a:pt x="5760103" y="413740"/>
                  </a:moveTo>
                  <a:lnTo>
                    <a:pt x="5721299" y="395821"/>
                  </a:lnTo>
                  <a:lnTo>
                    <a:pt x="5680920" y="376291"/>
                  </a:lnTo>
                  <a:lnTo>
                    <a:pt x="5639912" y="360880"/>
                  </a:lnTo>
                  <a:lnTo>
                    <a:pt x="5598006" y="354761"/>
                  </a:lnTo>
                  <a:lnTo>
                    <a:pt x="5556348" y="357175"/>
                  </a:lnTo>
                  <a:lnTo>
                    <a:pt x="5516645" y="364698"/>
                  </a:lnTo>
                  <a:lnTo>
                    <a:pt x="5478864" y="378652"/>
                  </a:lnTo>
                  <a:lnTo>
                    <a:pt x="5442977" y="400357"/>
                  </a:lnTo>
                  <a:lnTo>
                    <a:pt x="5408952" y="431135"/>
                  </a:lnTo>
                  <a:lnTo>
                    <a:pt x="5376759" y="472308"/>
                  </a:lnTo>
                  <a:lnTo>
                    <a:pt x="5346368" y="525195"/>
                  </a:lnTo>
                  <a:lnTo>
                    <a:pt x="5340047" y="538271"/>
                  </a:lnTo>
                </a:path>
                <a:path w="5760720" h="538479">
                  <a:moveTo>
                    <a:pt x="4912176" y="538271"/>
                  </a:moveTo>
                  <a:lnTo>
                    <a:pt x="4892107" y="501026"/>
                  </a:lnTo>
                  <a:lnTo>
                    <a:pt x="4866105" y="459143"/>
                  </a:lnTo>
                  <a:lnTo>
                    <a:pt x="4839955" y="425941"/>
                  </a:lnTo>
                  <a:lnTo>
                    <a:pt x="4787251" y="395998"/>
                  </a:lnTo>
                  <a:lnTo>
                    <a:pt x="4752793" y="399389"/>
                  </a:lnTo>
                  <a:lnTo>
                    <a:pt x="4682947" y="428260"/>
                  </a:lnTo>
                  <a:lnTo>
                    <a:pt x="4647367" y="453789"/>
                  </a:lnTo>
                  <a:lnTo>
                    <a:pt x="4611222" y="486748"/>
                  </a:lnTo>
                  <a:lnTo>
                    <a:pt x="4574418" y="527162"/>
                  </a:lnTo>
                  <a:lnTo>
                    <a:pt x="4565705" y="538271"/>
                  </a:lnTo>
                </a:path>
                <a:path w="5760720" h="538479">
                  <a:moveTo>
                    <a:pt x="3931800" y="538271"/>
                  </a:moveTo>
                  <a:lnTo>
                    <a:pt x="3887405" y="505688"/>
                  </a:lnTo>
                  <a:lnTo>
                    <a:pt x="3841452" y="489513"/>
                  </a:lnTo>
                  <a:lnTo>
                    <a:pt x="3798137" y="479386"/>
                  </a:lnTo>
                  <a:lnTo>
                    <a:pt x="3741059" y="471470"/>
                  </a:lnTo>
                  <a:lnTo>
                    <a:pt x="3690637" y="466939"/>
                  </a:lnTo>
                  <a:lnTo>
                    <a:pt x="3645722" y="463037"/>
                  </a:lnTo>
                  <a:lnTo>
                    <a:pt x="3605167" y="457006"/>
                  </a:lnTo>
                  <a:lnTo>
                    <a:pt x="3567823" y="446090"/>
                  </a:lnTo>
                  <a:lnTo>
                    <a:pt x="3532542" y="427532"/>
                  </a:lnTo>
                  <a:lnTo>
                    <a:pt x="3512794" y="416868"/>
                  </a:lnTo>
                  <a:lnTo>
                    <a:pt x="3493140" y="411887"/>
                  </a:lnTo>
                  <a:lnTo>
                    <a:pt x="3472752" y="412614"/>
                  </a:lnTo>
                  <a:lnTo>
                    <a:pt x="3450804" y="419074"/>
                  </a:lnTo>
                  <a:lnTo>
                    <a:pt x="3402740" y="431588"/>
                  </a:lnTo>
                  <a:lnTo>
                    <a:pt x="3366694" y="428098"/>
                  </a:lnTo>
                  <a:lnTo>
                    <a:pt x="3334514" y="416186"/>
                  </a:lnTo>
                  <a:lnTo>
                    <a:pt x="3298047" y="403433"/>
                  </a:lnTo>
                  <a:lnTo>
                    <a:pt x="3249141" y="397421"/>
                  </a:lnTo>
                  <a:lnTo>
                    <a:pt x="3181724" y="431055"/>
                  </a:lnTo>
                  <a:lnTo>
                    <a:pt x="3147707" y="464526"/>
                  </a:lnTo>
                  <a:lnTo>
                    <a:pt x="3113627" y="501383"/>
                  </a:lnTo>
                  <a:lnTo>
                    <a:pt x="3079594" y="535839"/>
                  </a:lnTo>
                  <a:lnTo>
                    <a:pt x="3076457" y="538271"/>
                  </a:lnTo>
                </a:path>
                <a:path w="5760720" h="538479">
                  <a:moveTo>
                    <a:pt x="2948129" y="538271"/>
                  </a:moveTo>
                  <a:lnTo>
                    <a:pt x="2926631" y="509482"/>
                  </a:lnTo>
                  <a:lnTo>
                    <a:pt x="2900694" y="465716"/>
                  </a:lnTo>
                  <a:lnTo>
                    <a:pt x="2874814" y="416433"/>
                  </a:lnTo>
                  <a:lnTo>
                    <a:pt x="2848951" y="365012"/>
                  </a:lnTo>
                  <a:lnTo>
                    <a:pt x="2823062" y="314833"/>
                  </a:lnTo>
                  <a:lnTo>
                    <a:pt x="2797106" y="269276"/>
                  </a:lnTo>
                  <a:lnTo>
                    <a:pt x="2771041" y="231722"/>
                  </a:lnTo>
                  <a:lnTo>
                    <a:pt x="2734648" y="198844"/>
                  </a:lnTo>
                  <a:lnTo>
                    <a:pt x="2703905" y="188277"/>
                  </a:lnTo>
                  <a:lnTo>
                    <a:pt x="2669956" y="192856"/>
                  </a:lnTo>
                  <a:lnTo>
                    <a:pt x="2636106" y="210548"/>
                  </a:lnTo>
                  <a:lnTo>
                    <a:pt x="2602326" y="237657"/>
                  </a:lnTo>
                  <a:lnTo>
                    <a:pt x="2568589" y="270488"/>
                  </a:lnTo>
                  <a:lnTo>
                    <a:pt x="2534869" y="305345"/>
                  </a:lnTo>
                  <a:lnTo>
                    <a:pt x="2501137" y="338532"/>
                  </a:lnTo>
                  <a:lnTo>
                    <a:pt x="2467366" y="366354"/>
                  </a:lnTo>
                  <a:lnTo>
                    <a:pt x="2433530" y="385116"/>
                  </a:lnTo>
                  <a:lnTo>
                    <a:pt x="2399600" y="391121"/>
                  </a:lnTo>
                  <a:lnTo>
                    <a:pt x="2392221" y="390766"/>
                  </a:lnTo>
                  <a:lnTo>
                    <a:pt x="2385109" y="393191"/>
                  </a:lnTo>
                  <a:lnTo>
                    <a:pt x="2345625" y="418218"/>
                  </a:lnTo>
                  <a:lnTo>
                    <a:pt x="2313258" y="449963"/>
                  </a:lnTo>
                  <a:lnTo>
                    <a:pt x="2280725" y="489326"/>
                  </a:lnTo>
                  <a:lnTo>
                    <a:pt x="2248211" y="533601"/>
                  </a:lnTo>
                  <a:lnTo>
                    <a:pt x="2244965" y="538271"/>
                  </a:lnTo>
                </a:path>
                <a:path w="5760720" h="538479">
                  <a:moveTo>
                    <a:pt x="1866658" y="538271"/>
                  </a:moveTo>
                  <a:lnTo>
                    <a:pt x="1850128" y="506533"/>
                  </a:lnTo>
                  <a:lnTo>
                    <a:pt x="1823256" y="454499"/>
                  </a:lnTo>
                  <a:lnTo>
                    <a:pt x="1796439" y="403885"/>
                  </a:lnTo>
                  <a:lnTo>
                    <a:pt x="1775208" y="366476"/>
                  </a:lnTo>
                  <a:lnTo>
                    <a:pt x="1733319" y="311914"/>
                  </a:lnTo>
                  <a:lnTo>
                    <a:pt x="1678961" y="282383"/>
                  </a:lnTo>
                  <a:lnTo>
                    <a:pt x="1644655" y="253190"/>
                  </a:lnTo>
                  <a:lnTo>
                    <a:pt x="1609763" y="215610"/>
                  </a:lnTo>
                  <a:lnTo>
                    <a:pt x="1574503" y="173314"/>
                  </a:lnTo>
                  <a:lnTo>
                    <a:pt x="1539088" y="129974"/>
                  </a:lnTo>
                  <a:lnTo>
                    <a:pt x="1503736" y="89261"/>
                  </a:lnTo>
                  <a:lnTo>
                    <a:pt x="1468662" y="54846"/>
                  </a:lnTo>
                  <a:lnTo>
                    <a:pt x="1434082" y="30400"/>
                  </a:lnTo>
                  <a:lnTo>
                    <a:pt x="1391225" y="18961"/>
                  </a:lnTo>
                  <a:lnTo>
                    <a:pt x="1373223" y="18363"/>
                  </a:lnTo>
                  <a:lnTo>
                    <a:pt x="1364207" y="18414"/>
                  </a:lnTo>
                  <a:lnTo>
                    <a:pt x="1311631" y="18549"/>
                  </a:lnTo>
                  <a:lnTo>
                    <a:pt x="1258743" y="16938"/>
                  </a:lnTo>
                  <a:lnTo>
                    <a:pt x="1205800" y="13418"/>
                  </a:lnTo>
                  <a:lnTo>
                    <a:pt x="1153061" y="7827"/>
                  </a:lnTo>
                  <a:lnTo>
                    <a:pt x="1100784" y="0"/>
                  </a:lnTo>
                  <a:lnTo>
                    <a:pt x="1069915" y="4567"/>
                  </a:lnTo>
                  <a:lnTo>
                    <a:pt x="1011340" y="65456"/>
                  </a:lnTo>
                  <a:lnTo>
                    <a:pt x="981201" y="115836"/>
                  </a:lnTo>
                  <a:lnTo>
                    <a:pt x="956786" y="160898"/>
                  </a:lnTo>
                  <a:lnTo>
                    <a:pt x="931428" y="209488"/>
                  </a:lnTo>
                  <a:lnTo>
                    <a:pt x="905412" y="259768"/>
                  </a:lnTo>
                  <a:lnTo>
                    <a:pt x="879026" y="309903"/>
                  </a:lnTo>
                  <a:lnTo>
                    <a:pt x="852558" y="358057"/>
                  </a:lnTo>
                  <a:lnTo>
                    <a:pt x="826295" y="402392"/>
                  </a:lnTo>
                  <a:lnTo>
                    <a:pt x="800526" y="441072"/>
                  </a:lnTo>
                  <a:lnTo>
                    <a:pt x="775537" y="472262"/>
                  </a:lnTo>
                  <a:lnTo>
                    <a:pt x="738230" y="500167"/>
                  </a:lnTo>
                  <a:lnTo>
                    <a:pt x="725638" y="500621"/>
                  </a:lnTo>
                  <a:lnTo>
                    <a:pt x="698413" y="489404"/>
                  </a:lnTo>
                  <a:lnTo>
                    <a:pt x="642153" y="434505"/>
                  </a:lnTo>
                  <a:lnTo>
                    <a:pt x="613382" y="395635"/>
                  </a:lnTo>
                  <a:lnTo>
                    <a:pt x="584359" y="352357"/>
                  </a:lnTo>
                  <a:lnTo>
                    <a:pt x="555217" y="307079"/>
                  </a:lnTo>
                  <a:lnTo>
                    <a:pt x="526088" y="262205"/>
                  </a:lnTo>
                  <a:lnTo>
                    <a:pt x="497103" y="220141"/>
                  </a:lnTo>
                  <a:lnTo>
                    <a:pt x="468396" y="183292"/>
                  </a:lnTo>
                  <a:lnTo>
                    <a:pt x="440097" y="154064"/>
                  </a:lnTo>
                  <a:lnTo>
                    <a:pt x="385253" y="128092"/>
                  </a:lnTo>
                  <a:lnTo>
                    <a:pt x="344451" y="121985"/>
                  </a:lnTo>
                  <a:lnTo>
                    <a:pt x="301146" y="105887"/>
                  </a:lnTo>
                  <a:lnTo>
                    <a:pt x="255883" y="84145"/>
                  </a:lnTo>
                  <a:lnTo>
                    <a:pt x="209209" y="61107"/>
                  </a:lnTo>
                  <a:lnTo>
                    <a:pt x="161669" y="41120"/>
                  </a:lnTo>
                  <a:lnTo>
                    <a:pt x="113810" y="28530"/>
                  </a:lnTo>
                  <a:lnTo>
                    <a:pt x="66178" y="27685"/>
                  </a:lnTo>
                  <a:lnTo>
                    <a:pt x="23928" y="40047"/>
                  </a:lnTo>
                  <a:lnTo>
                    <a:pt x="0" y="52677"/>
                  </a:lnTo>
                </a:path>
              </a:pathLst>
            </a:custGeom>
            <a:ln w="10934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8225594"/>
              <a:ext cx="5751830" cy="420370"/>
            </a:xfrm>
            <a:custGeom>
              <a:avLst/>
              <a:gdLst/>
              <a:ahLst/>
              <a:cxnLst/>
              <a:rect l="l" t="t" r="r" b="b"/>
              <a:pathLst>
                <a:path w="5751830" h="420370">
                  <a:moveTo>
                    <a:pt x="5751296" y="420182"/>
                  </a:moveTo>
                  <a:lnTo>
                    <a:pt x="5730074" y="407766"/>
                  </a:lnTo>
                  <a:lnTo>
                    <a:pt x="5693691" y="384219"/>
                  </a:lnTo>
                  <a:lnTo>
                    <a:pt x="5656962" y="362407"/>
                  </a:lnTo>
                  <a:lnTo>
                    <a:pt x="5619685" y="346414"/>
                  </a:lnTo>
                  <a:lnTo>
                    <a:pt x="5581660" y="340321"/>
                  </a:lnTo>
                  <a:lnTo>
                    <a:pt x="5542164" y="344760"/>
                  </a:lnTo>
                  <a:lnTo>
                    <a:pt x="5504171" y="357727"/>
                  </a:lnTo>
                  <a:lnTo>
                    <a:pt x="5467674" y="379530"/>
                  </a:lnTo>
                  <a:lnTo>
                    <a:pt x="5432667" y="410476"/>
                  </a:lnTo>
                  <a:lnTo>
                    <a:pt x="5424612" y="420182"/>
                  </a:lnTo>
                </a:path>
                <a:path w="5751830" h="420370">
                  <a:moveTo>
                    <a:pt x="4812661" y="420182"/>
                  </a:moveTo>
                  <a:lnTo>
                    <a:pt x="4809603" y="417589"/>
                  </a:lnTo>
                  <a:lnTo>
                    <a:pt x="4783643" y="409600"/>
                  </a:lnTo>
                  <a:lnTo>
                    <a:pt x="4750104" y="414510"/>
                  </a:lnTo>
                  <a:lnTo>
                    <a:pt x="4737108" y="420182"/>
                  </a:lnTo>
                </a:path>
                <a:path w="5751830" h="420370">
                  <a:moveTo>
                    <a:pt x="3384687" y="420182"/>
                  </a:moveTo>
                  <a:lnTo>
                    <a:pt x="3375962" y="415597"/>
                  </a:lnTo>
                  <a:lnTo>
                    <a:pt x="3349527" y="399036"/>
                  </a:lnTo>
                  <a:lnTo>
                    <a:pt x="3317737" y="385115"/>
                  </a:lnTo>
                  <a:lnTo>
                    <a:pt x="3275353" y="379209"/>
                  </a:lnTo>
                  <a:lnTo>
                    <a:pt x="3244299" y="387897"/>
                  </a:lnTo>
                  <a:lnTo>
                    <a:pt x="3213003" y="411033"/>
                  </a:lnTo>
                  <a:lnTo>
                    <a:pt x="3204282" y="420182"/>
                  </a:lnTo>
                </a:path>
                <a:path w="5751830" h="420370">
                  <a:moveTo>
                    <a:pt x="2874500" y="420182"/>
                  </a:moveTo>
                  <a:lnTo>
                    <a:pt x="2832091" y="336640"/>
                  </a:lnTo>
                  <a:lnTo>
                    <a:pt x="2805160" y="288492"/>
                  </a:lnTo>
                  <a:lnTo>
                    <a:pt x="2778132" y="248405"/>
                  </a:lnTo>
                  <a:lnTo>
                    <a:pt x="2750970" y="219989"/>
                  </a:lnTo>
                  <a:lnTo>
                    <a:pt x="2709034" y="201472"/>
                  </a:lnTo>
                  <a:lnTo>
                    <a:pt x="2674586" y="207751"/>
                  </a:lnTo>
                  <a:lnTo>
                    <a:pt x="2640249" y="229059"/>
                  </a:lnTo>
                  <a:lnTo>
                    <a:pt x="2605992" y="261146"/>
                  </a:lnTo>
                  <a:lnTo>
                    <a:pt x="2571784" y="299759"/>
                  </a:lnTo>
                  <a:lnTo>
                    <a:pt x="2537596" y="340646"/>
                  </a:lnTo>
                  <a:lnTo>
                    <a:pt x="2503395" y="379555"/>
                  </a:lnTo>
                  <a:lnTo>
                    <a:pt x="2469151" y="412235"/>
                  </a:lnTo>
                  <a:lnTo>
                    <a:pt x="2456866" y="420182"/>
                  </a:lnTo>
                </a:path>
                <a:path w="5751830" h="420370">
                  <a:moveTo>
                    <a:pt x="1802867" y="420182"/>
                  </a:moveTo>
                  <a:lnTo>
                    <a:pt x="1777828" y="371611"/>
                  </a:lnTo>
                  <a:lnTo>
                    <a:pt x="1756744" y="337989"/>
                  </a:lnTo>
                  <a:lnTo>
                    <a:pt x="1715056" y="302044"/>
                  </a:lnTo>
                  <a:lnTo>
                    <a:pt x="1683844" y="288039"/>
                  </a:lnTo>
                  <a:lnTo>
                    <a:pt x="1651955" y="263090"/>
                  </a:lnTo>
                  <a:lnTo>
                    <a:pt x="1619550" y="230071"/>
                  </a:lnTo>
                  <a:lnTo>
                    <a:pt x="1586793" y="191858"/>
                  </a:lnTo>
                  <a:lnTo>
                    <a:pt x="1553846" y="151323"/>
                  </a:lnTo>
                  <a:lnTo>
                    <a:pt x="1520870" y="111343"/>
                  </a:lnTo>
                  <a:lnTo>
                    <a:pt x="1488028" y="74791"/>
                  </a:lnTo>
                  <a:lnTo>
                    <a:pt x="1455482" y="44542"/>
                  </a:lnTo>
                  <a:lnTo>
                    <a:pt x="1423396" y="23471"/>
                  </a:lnTo>
                  <a:lnTo>
                    <a:pt x="1382638" y="13938"/>
                  </a:lnTo>
                  <a:lnTo>
                    <a:pt x="1364027" y="13491"/>
                  </a:lnTo>
                  <a:lnTo>
                    <a:pt x="1354706" y="13563"/>
                  </a:lnTo>
                  <a:lnTo>
                    <a:pt x="1300195" y="14029"/>
                  </a:lnTo>
                  <a:lnTo>
                    <a:pt x="1245381" y="13192"/>
                  </a:lnTo>
                  <a:lnTo>
                    <a:pt x="1190514" y="10767"/>
                  </a:lnTo>
                  <a:lnTo>
                    <a:pt x="1135843" y="6465"/>
                  </a:lnTo>
                  <a:lnTo>
                    <a:pt x="1081618" y="0"/>
                  </a:lnTo>
                  <a:lnTo>
                    <a:pt x="1050933" y="6573"/>
                  </a:lnTo>
                  <a:lnTo>
                    <a:pt x="1021716" y="33053"/>
                  </a:lnTo>
                  <a:lnTo>
                    <a:pt x="992864" y="76032"/>
                  </a:lnTo>
                  <a:lnTo>
                    <a:pt x="963280" y="132105"/>
                  </a:lnTo>
                  <a:lnTo>
                    <a:pt x="942475" y="175429"/>
                  </a:lnTo>
                  <a:lnTo>
                    <a:pt x="921008" y="221737"/>
                  </a:lnTo>
                  <a:lnTo>
                    <a:pt x="899048" y="269677"/>
                  </a:lnTo>
                  <a:lnTo>
                    <a:pt x="876765" y="317898"/>
                  </a:lnTo>
                  <a:lnTo>
                    <a:pt x="854328" y="365045"/>
                  </a:lnTo>
                  <a:lnTo>
                    <a:pt x="831906" y="409767"/>
                  </a:lnTo>
                  <a:lnTo>
                    <a:pt x="826250" y="420182"/>
                  </a:lnTo>
                </a:path>
                <a:path w="5751830" h="420370">
                  <a:moveTo>
                    <a:pt x="587296" y="420182"/>
                  </a:moveTo>
                  <a:lnTo>
                    <a:pt x="571291" y="395920"/>
                  </a:lnTo>
                  <a:lnTo>
                    <a:pt x="541435" y="348657"/>
                  </a:lnTo>
                  <a:lnTo>
                    <a:pt x="511589" y="301732"/>
                  </a:lnTo>
                  <a:lnTo>
                    <a:pt x="481895" y="257684"/>
                  </a:lnTo>
                  <a:lnTo>
                    <a:pt x="452494" y="219056"/>
                  </a:lnTo>
                  <a:lnTo>
                    <a:pt x="423527" y="188389"/>
                  </a:lnTo>
                  <a:lnTo>
                    <a:pt x="367459" y="161099"/>
                  </a:lnTo>
                  <a:lnTo>
                    <a:pt x="330214" y="155723"/>
                  </a:lnTo>
                  <a:lnTo>
                    <a:pt x="291173" y="141145"/>
                  </a:lnTo>
                  <a:lnTo>
                    <a:pt x="250693" y="120617"/>
                  </a:lnTo>
                  <a:lnTo>
                    <a:pt x="209131" y="97393"/>
                  </a:lnTo>
                  <a:lnTo>
                    <a:pt x="166845" y="74724"/>
                  </a:lnTo>
                  <a:lnTo>
                    <a:pt x="124189" y="55864"/>
                  </a:lnTo>
                  <a:lnTo>
                    <a:pt x="81523" y="44066"/>
                  </a:lnTo>
                  <a:lnTo>
                    <a:pt x="39202" y="42583"/>
                  </a:lnTo>
                  <a:lnTo>
                    <a:pt x="0" y="53569"/>
                  </a:lnTo>
                </a:path>
              </a:pathLst>
            </a:custGeom>
            <a:ln w="10731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590631" y="8553112"/>
              <a:ext cx="224354" cy="9792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0" y="8343682"/>
              <a:ext cx="1711960" cy="302260"/>
            </a:xfrm>
            <a:custGeom>
              <a:avLst/>
              <a:gdLst/>
              <a:ahLst/>
              <a:cxnLst/>
              <a:rect l="l" t="t" r="r" b="b"/>
              <a:pathLst>
                <a:path w="1711960" h="302259">
                  <a:moveTo>
                    <a:pt x="1711532" y="302093"/>
                  </a:moveTo>
                  <a:lnTo>
                    <a:pt x="1652346" y="266467"/>
                  </a:lnTo>
                  <a:lnTo>
                    <a:pt x="1618824" y="232713"/>
                  </a:lnTo>
                  <a:lnTo>
                    <a:pt x="1584949" y="193264"/>
                  </a:lnTo>
                  <a:lnTo>
                    <a:pt x="1550888" y="151198"/>
                  </a:lnTo>
                  <a:lnTo>
                    <a:pt x="1516808" y="109591"/>
                  </a:lnTo>
                  <a:lnTo>
                    <a:pt x="1482877" y="71522"/>
                  </a:lnTo>
                  <a:lnTo>
                    <a:pt x="1449262" y="40067"/>
                  </a:lnTo>
                  <a:lnTo>
                    <a:pt x="1416130" y="18304"/>
                  </a:lnTo>
                  <a:lnTo>
                    <a:pt x="1374053" y="8915"/>
                  </a:lnTo>
                  <a:lnTo>
                    <a:pt x="1354826" y="8625"/>
                  </a:lnTo>
                  <a:lnTo>
                    <a:pt x="1345194" y="8724"/>
                  </a:lnTo>
                  <a:lnTo>
                    <a:pt x="1298186" y="9430"/>
                  </a:lnTo>
                  <a:lnTo>
                    <a:pt x="1250944" y="9570"/>
                  </a:lnTo>
                  <a:lnTo>
                    <a:pt x="1203610" y="8920"/>
                  </a:lnTo>
                  <a:lnTo>
                    <a:pt x="1156322" y="7257"/>
                  </a:lnTo>
                  <a:lnTo>
                    <a:pt x="1109224" y="4358"/>
                  </a:lnTo>
                  <a:lnTo>
                    <a:pt x="1062454" y="0"/>
                  </a:lnTo>
                  <a:lnTo>
                    <a:pt x="1031935" y="8574"/>
                  </a:lnTo>
                  <a:lnTo>
                    <a:pt x="1002886" y="38735"/>
                  </a:lnTo>
                  <a:lnTo>
                    <a:pt x="974345" y="86621"/>
                  </a:lnTo>
                  <a:lnTo>
                    <a:pt x="945347" y="148374"/>
                  </a:lnTo>
                  <a:lnTo>
                    <a:pt x="925370" y="195196"/>
                  </a:lnTo>
                  <a:lnTo>
                    <a:pt x="904863" y="245025"/>
                  </a:lnTo>
                  <a:lnTo>
                    <a:pt x="883953" y="296450"/>
                  </a:lnTo>
                  <a:lnTo>
                    <a:pt x="881637" y="302093"/>
                  </a:lnTo>
                </a:path>
                <a:path w="1711960" h="302259">
                  <a:moveTo>
                    <a:pt x="471040" y="302093"/>
                  </a:moveTo>
                  <a:lnTo>
                    <a:pt x="429692" y="246583"/>
                  </a:lnTo>
                  <a:lnTo>
                    <a:pt x="402433" y="218689"/>
                  </a:lnTo>
                  <a:lnTo>
                    <a:pt x="349654" y="194119"/>
                  </a:lnTo>
                  <a:lnTo>
                    <a:pt x="310725" y="188069"/>
                  </a:lnTo>
                  <a:lnTo>
                    <a:pt x="270170" y="171678"/>
                  </a:lnTo>
                  <a:lnTo>
                    <a:pt x="228339" y="148540"/>
                  </a:lnTo>
                  <a:lnTo>
                    <a:pt x="185579" y="122250"/>
                  </a:lnTo>
                  <a:lnTo>
                    <a:pt x="142240" y="96403"/>
                  </a:lnTo>
                  <a:lnTo>
                    <a:pt x="98669" y="74593"/>
                  </a:lnTo>
                  <a:lnTo>
                    <a:pt x="55215" y="60417"/>
                  </a:lnTo>
                  <a:lnTo>
                    <a:pt x="12227" y="57467"/>
                  </a:lnTo>
                  <a:lnTo>
                    <a:pt x="0" y="60507"/>
                  </a:lnTo>
                </a:path>
              </a:pathLst>
            </a:custGeom>
            <a:ln w="10528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20047" y="8461772"/>
              <a:ext cx="654685" cy="184150"/>
            </a:xfrm>
            <a:custGeom>
              <a:avLst/>
              <a:gdLst/>
              <a:ahLst/>
              <a:cxnLst/>
              <a:rect l="l" t="t" r="r" b="b"/>
              <a:pathLst>
                <a:path w="654685" h="184150">
                  <a:moveTo>
                    <a:pt x="654377" y="184003"/>
                  </a:moveTo>
                  <a:lnTo>
                    <a:pt x="627895" y="151171"/>
                  </a:lnTo>
                  <a:lnTo>
                    <a:pt x="592709" y="107916"/>
                  </a:lnTo>
                  <a:lnTo>
                    <a:pt x="557685" y="68304"/>
                  </a:lnTo>
                  <a:lnTo>
                    <a:pt x="522997" y="35618"/>
                  </a:lnTo>
                  <a:lnTo>
                    <a:pt x="488818" y="13143"/>
                  </a:lnTo>
                  <a:lnTo>
                    <a:pt x="445425" y="3896"/>
                  </a:lnTo>
                  <a:lnTo>
                    <a:pt x="425586" y="3754"/>
                  </a:lnTo>
                  <a:lnTo>
                    <a:pt x="415647" y="3886"/>
                  </a:lnTo>
                  <a:lnTo>
                    <a:pt x="367023" y="4812"/>
                  </a:lnTo>
                  <a:lnTo>
                    <a:pt x="318172" y="5469"/>
                  </a:lnTo>
                  <a:lnTo>
                    <a:pt x="269230" y="5586"/>
                  </a:lnTo>
                  <a:lnTo>
                    <a:pt x="220336" y="4893"/>
                  </a:lnTo>
                  <a:lnTo>
                    <a:pt x="171627" y="3121"/>
                  </a:lnTo>
                  <a:lnTo>
                    <a:pt x="123242" y="0"/>
                  </a:lnTo>
                  <a:lnTo>
                    <a:pt x="92874" y="10561"/>
                  </a:lnTo>
                  <a:lnTo>
                    <a:pt x="63980" y="44418"/>
                  </a:lnTo>
                  <a:lnTo>
                    <a:pt x="35749" y="97230"/>
                  </a:lnTo>
                  <a:lnTo>
                    <a:pt x="7367" y="164655"/>
                  </a:lnTo>
                  <a:lnTo>
                    <a:pt x="0" y="184003"/>
                  </a:lnTo>
                </a:path>
              </a:pathLst>
            </a:custGeom>
            <a:ln w="10325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-5162" y="8530451"/>
              <a:ext cx="228973" cy="12048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956900" y="8578689"/>
              <a:ext cx="516255" cy="67310"/>
            </a:xfrm>
            <a:custGeom>
              <a:avLst/>
              <a:gdLst/>
              <a:ahLst/>
              <a:cxnLst/>
              <a:rect l="l" t="t" r="r" b="b"/>
              <a:pathLst>
                <a:path w="516255" h="67309">
                  <a:moveTo>
                    <a:pt x="515896" y="67087"/>
                  </a:moveTo>
                  <a:lnTo>
                    <a:pt x="473481" y="27249"/>
                  </a:lnTo>
                  <a:lnTo>
                    <a:pt x="410188" y="193"/>
                  </a:lnTo>
                  <a:lnTo>
                    <a:pt x="389763" y="0"/>
                  </a:lnTo>
                  <a:lnTo>
                    <a:pt x="379531" y="54"/>
                  </a:lnTo>
                  <a:lnTo>
                    <a:pt x="369281" y="206"/>
                  </a:lnTo>
                  <a:lnTo>
                    <a:pt x="319047" y="1345"/>
                  </a:lnTo>
                  <a:lnTo>
                    <a:pt x="268587" y="2503"/>
                  </a:lnTo>
                  <a:lnTo>
                    <a:pt x="218039" y="3371"/>
                  </a:lnTo>
                  <a:lnTo>
                    <a:pt x="167538" y="3645"/>
                  </a:lnTo>
                  <a:lnTo>
                    <a:pt x="117221" y="3018"/>
                  </a:lnTo>
                  <a:lnTo>
                    <a:pt x="67224" y="1184"/>
                  </a:lnTo>
                  <a:lnTo>
                    <a:pt x="42896" y="9053"/>
                  </a:lnTo>
                  <a:lnTo>
                    <a:pt x="19600" y="33555"/>
                  </a:lnTo>
                  <a:lnTo>
                    <a:pt x="0" y="67087"/>
                  </a:lnTo>
                </a:path>
              </a:pathLst>
            </a:custGeom>
            <a:ln w="10121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88191" y="4424745"/>
              <a:ext cx="2291715" cy="2291715"/>
            </a:xfrm>
            <a:custGeom>
              <a:avLst/>
              <a:gdLst/>
              <a:ahLst/>
              <a:cxnLst/>
              <a:rect l="l" t="t" r="r" b="b"/>
              <a:pathLst>
                <a:path w="2291715" h="2291715">
                  <a:moveTo>
                    <a:pt x="0" y="1145743"/>
                  </a:moveTo>
                  <a:lnTo>
                    <a:pt x="1005" y="1194175"/>
                  </a:lnTo>
                  <a:lnTo>
                    <a:pt x="3994" y="1242095"/>
                  </a:lnTo>
                  <a:lnTo>
                    <a:pt x="8927" y="1289462"/>
                  </a:lnTo>
                  <a:lnTo>
                    <a:pt x="15764" y="1336238"/>
                  </a:lnTo>
                  <a:lnTo>
                    <a:pt x="24466" y="1382382"/>
                  </a:lnTo>
                  <a:lnTo>
                    <a:pt x="34992" y="1427855"/>
                  </a:lnTo>
                  <a:lnTo>
                    <a:pt x="47304" y="1472616"/>
                  </a:lnTo>
                  <a:lnTo>
                    <a:pt x="61360" y="1516627"/>
                  </a:lnTo>
                  <a:lnTo>
                    <a:pt x="77123" y="1559846"/>
                  </a:lnTo>
                  <a:lnTo>
                    <a:pt x="94550" y="1602235"/>
                  </a:lnTo>
                  <a:lnTo>
                    <a:pt x="113604" y="1643754"/>
                  </a:lnTo>
                  <a:lnTo>
                    <a:pt x="134244" y="1684363"/>
                  </a:lnTo>
                  <a:lnTo>
                    <a:pt x="156430" y="1724022"/>
                  </a:lnTo>
                  <a:lnTo>
                    <a:pt x="180122" y="1762691"/>
                  </a:lnTo>
                  <a:lnTo>
                    <a:pt x="205282" y="1800331"/>
                  </a:lnTo>
                  <a:lnTo>
                    <a:pt x="231868" y="1836902"/>
                  </a:lnTo>
                  <a:lnTo>
                    <a:pt x="259842" y="1872364"/>
                  </a:lnTo>
                  <a:lnTo>
                    <a:pt x="289163" y="1906677"/>
                  </a:lnTo>
                  <a:lnTo>
                    <a:pt x="319792" y="1939802"/>
                  </a:lnTo>
                  <a:lnTo>
                    <a:pt x="351689" y="1971698"/>
                  </a:lnTo>
                  <a:lnTo>
                    <a:pt x="384814" y="2002327"/>
                  </a:lnTo>
                  <a:lnTo>
                    <a:pt x="419127" y="2031648"/>
                  </a:lnTo>
                  <a:lnTo>
                    <a:pt x="454589" y="2059621"/>
                  </a:lnTo>
                  <a:lnTo>
                    <a:pt x="491160" y="2086207"/>
                  </a:lnTo>
                  <a:lnTo>
                    <a:pt x="528800" y="2111366"/>
                  </a:lnTo>
                  <a:lnTo>
                    <a:pt x="567469" y="2135059"/>
                  </a:lnTo>
                  <a:lnTo>
                    <a:pt x="607128" y="2157244"/>
                  </a:lnTo>
                  <a:lnTo>
                    <a:pt x="647737" y="2177884"/>
                  </a:lnTo>
                  <a:lnTo>
                    <a:pt x="689255" y="2196937"/>
                  </a:lnTo>
                  <a:lnTo>
                    <a:pt x="731644" y="2214364"/>
                  </a:lnTo>
                  <a:lnTo>
                    <a:pt x="774864" y="2230126"/>
                  </a:lnTo>
                  <a:lnTo>
                    <a:pt x="818874" y="2244183"/>
                  </a:lnTo>
                  <a:lnTo>
                    <a:pt x="863635" y="2256494"/>
                  </a:lnTo>
                  <a:lnTo>
                    <a:pt x="909107" y="2267020"/>
                  </a:lnTo>
                  <a:lnTo>
                    <a:pt x="955250" y="2275722"/>
                  </a:lnTo>
                  <a:lnTo>
                    <a:pt x="1002025" y="2282559"/>
                  </a:lnTo>
                  <a:lnTo>
                    <a:pt x="1049392" y="2287492"/>
                  </a:lnTo>
                  <a:lnTo>
                    <a:pt x="1097311" y="2290481"/>
                  </a:lnTo>
                  <a:lnTo>
                    <a:pt x="1145743" y="2291486"/>
                  </a:lnTo>
                  <a:lnTo>
                    <a:pt x="1194175" y="2290481"/>
                  </a:lnTo>
                  <a:lnTo>
                    <a:pt x="1242095" y="2287492"/>
                  </a:lnTo>
                  <a:lnTo>
                    <a:pt x="1289462" y="2282559"/>
                  </a:lnTo>
                  <a:lnTo>
                    <a:pt x="1336238" y="2275722"/>
                  </a:lnTo>
                  <a:lnTo>
                    <a:pt x="1382382" y="2267020"/>
                  </a:lnTo>
                  <a:lnTo>
                    <a:pt x="1427855" y="2256494"/>
                  </a:lnTo>
                  <a:lnTo>
                    <a:pt x="1472616" y="2244183"/>
                  </a:lnTo>
                  <a:lnTo>
                    <a:pt x="1516627" y="2230126"/>
                  </a:lnTo>
                  <a:lnTo>
                    <a:pt x="1559846" y="2214364"/>
                  </a:lnTo>
                  <a:lnTo>
                    <a:pt x="1602235" y="2196937"/>
                  </a:lnTo>
                  <a:lnTo>
                    <a:pt x="1643754" y="2177884"/>
                  </a:lnTo>
                  <a:lnTo>
                    <a:pt x="1684363" y="2157244"/>
                  </a:lnTo>
                  <a:lnTo>
                    <a:pt x="1724022" y="2135059"/>
                  </a:lnTo>
                  <a:lnTo>
                    <a:pt x="1762691" y="2111366"/>
                  </a:lnTo>
                  <a:lnTo>
                    <a:pt x="1800331" y="2086207"/>
                  </a:lnTo>
                  <a:lnTo>
                    <a:pt x="1836902" y="2059621"/>
                  </a:lnTo>
                  <a:lnTo>
                    <a:pt x="1872364" y="2031648"/>
                  </a:lnTo>
                  <a:lnTo>
                    <a:pt x="1906677" y="2002327"/>
                  </a:lnTo>
                  <a:lnTo>
                    <a:pt x="1939802" y="1971698"/>
                  </a:lnTo>
                  <a:lnTo>
                    <a:pt x="1971698" y="1939802"/>
                  </a:lnTo>
                  <a:lnTo>
                    <a:pt x="2002327" y="1906677"/>
                  </a:lnTo>
                  <a:lnTo>
                    <a:pt x="2031648" y="1872364"/>
                  </a:lnTo>
                  <a:lnTo>
                    <a:pt x="2059621" y="1836902"/>
                  </a:lnTo>
                  <a:lnTo>
                    <a:pt x="2086207" y="1800331"/>
                  </a:lnTo>
                  <a:lnTo>
                    <a:pt x="2111366" y="1762691"/>
                  </a:lnTo>
                  <a:lnTo>
                    <a:pt x="2135059" y="1724022"/>
                  </a:lnTo>
                  <a:lnTo>
                    <a:pt x="2157244" y="1684363"/>
                  </a:lnTo>
                  <a:lnTo>
                    <a:pt x="2177884" y="1643754"/>
                  </a:lnTo>
                  <a:lnTo>
                    <a:pt x="2196937" y="1602235"/>
                  </a:lnTo>
                  <a:lnTo>
                    <a:pt x="2214364" y="1559846"/>
                  </a:lnTo>
                  <a:lnTo>
                    <a:pt x="2230126" y="1516627"/>
                  </a:lnTo>
                  <a:lnTo>
                    <a:pt x="2244183" y="1472616"/>
                  </a:lnTo>
                  <a:lnTo>
                    <a:pt x="2256494" y="1427855"/>
                  </a:lnTo>
                  <a:lnTo>
                    <a:pt x="2267020" y="1382382"/>
                  </a:lnTo>
                  <a:lnTo>
                    <a:pt x="2275722" y="1336238"/>
                  </a:lnTo>
                  <a:lnTo>
                    <a:pt x="2282559" y="1289462"/>
                  </a:lnTo>
                  <a:lnTo>
                    <a:pt x="2287492" y="1242095"/>
                  </a:lnTo>
                  <a:lnTo>
                    <a:pt x="2290481" y="1194175"/>
                  </a:lnTo>
                  <a:lnTo>
                    <a:pt x="2291486" y="1145743"/>
                  </a:lnTo>
                  <a:lnTo>
                    <a:pt x="2290481" y="1097311"/>
                  </a:lnTo>
                  <a:lnTo>
                    <a:pt x="2287492" y="1049392"/>
                  </a:lnTo>
                  <a:lnTo>
                    <a:pt x="2282559" y="1002025"/>
                  </a:lnTo>
                  <a:lnTo>
                    <a:pt x="2275722" y="955250"/>
                  </a:lnTo>
                  <a:lnTo>
                    <a:pt x="2267020" y="909107"/>
                  </a:lnTo>
                  <a:lnTo>
                    <a:pt x="2256494" y="863635"/>
                  </a:lnTo>
                  <a:lnTo>
                    <a:pt x="2244183" y="818874"/>
                  </a:lnTo>
                  <a:lnTo>
                    <a:pt x="2230126" y="774864"/>
                  </a:lnTo>
                  <a:lnTo>
                    <a:pt x="2214364" y="731644"/>
                  </a:lnTo>
                  <a:lnTo>
                    <a:pt x="2196937" y="689255"/>
                  </a:lnTo>
                  <a:lnTo>
                    <a:pt x="2177884" y="647737"/>
                  </a:lnTo>
                  <a:lnTo>
                    <a:pt x="2157244" y="607128"/>
                  </a:lnTo>
                  <a:lnTo>
                    <a:pt x="2135059" y="567469"/>
                  </a:lnTo>
                  <a:lnTo>
                    <a:pt x="2111366" y="528800"/>
                  </a:lnTo>
                  <a:lnTo>
                    <a:pt x="2086207" y="491160"/>
                  </a:lnTo>
                  <a:lnTo>
                    <a:pt x="2059621" y="454589"/>
                  </a:lnTo>
                  <a:lnTo>
                    <a:pt x="2031648" y="419127"/>
                  </a:lnTo>
                  <a:lnTo>
                    <a:pt x="2002327" y="384814"/>
                  </a:lnTo>
                  <a:lnTo>
                    <a:pt x="1971698" y="351689"/>
                  </a:lnTo>
                  <a:lnTo>
                    <a:pt x="1939802" y="319792"/>
                  </a:lnTo>
                  <a:lnTo>
                    <a:pt x="1906677" y="289163"/>
                  </a:lnTo>
                  <a:lnTo>
                    <a:pt x="1872364" y="259842"/>
                  </a:lnTo>
                  <a:lnTo>
                    <a:pt x="1836902" y="231868"/>
                  </a:lnTo>
                  <a:lnTo>
                    <a:pt x="1800331" y="205282"/>
                  </a:lnTo>
                  <a:lnTo>
                    <a:pt x="1762691" y="180122"/>
                  </a:lnTo>
                  <a:lnTo>
                    <a:pt x="1724022" y="156430"/>
                  </a:lnTo>
                  <a:lnTo>
                    <a:pt x="1684363" y="134244"/>
                  </a:lnTo>
                  <a:lnTo>
                    <a:pt x="1643754" y="113604"/>
                  </a:lnTo>
                  <a:lnTo>
                    <a:pt x="1602235" y="94550"/>
                  </a:lnTo>
                  <a:lnTo>
                    <a:pt x="1559846" y="77123"/>
                  </a:lnTo>
                  <a:lnTo>
                    <a:pt x="1516627" y="61360"/>
                  </a:lnTo>
                  <a:lnTo>
                    <a:pt x="1472616" y="47304"/>
                  </a:lnTo>
                  <a:lnTo>
                    <a:pt x="1427855" y="34992"/>
                  </a:lnTo>
                  <a:lnTo>
                    <a:pt x="1382382" y="24466"/>
                  </a:lnTo>
                  <a:lnTo>
                    <a:pt x="1336238" y="15764"/>
                  </a:lnTo>
                  <a:lnTo>
                    <a:pt x="1289462" y="8927"/>
                  </a:lnTo>
                  <a:lnTo>
                    <a:pt x="1242095" y="3994"/>
                  </a:lnTo>
                  <a:lnTo>
                    <a:pt x="1194175" y="1005"/>
                  </a:lnTo>
                  <a:lnTo>
                    <a:pt x="1145743" y="0"/>
                  </a:lnTo>
                  <a:lnTo>
                    <a:pt x="1097311" y="1005"/>
                  </a:lnTo>
                  <a:lnTo>
                    <a:pt x="1049392" y="3994"/>
                  </a:lnTo>
                  <a:lnTo>
                    <a:pt x="1002025" y="8927"/>
                  </a:lnTo>
                  <a:lnTo>
                    <a:pt x="955250" y="15764"/>
                  </a:lnTo>
                  <a:lnTo>
                    <a:pt x="909107" y="24466"/>
                  </a:lnTo>
                  <a:lnTo>
                    <a:pt x="863635" y="34992"/>
                  </a:lnTo>
                  <a:lnTo>
                    <a:pt x="818874" y="47304"/>
                  </a:lnTo>
                  <a:lnTo>
                    <a:pt x="774864" y="61360"/>
                  </a:lnTo>
                  <a:lnTo>
                    <a:pt x="731644" y="77123"/>
                  </a:lnTo>
                  <a:lnTo>
                    <a:pt x="689255" y="94550"/>
                  </a:lnTo>
                  <a:lnTo>
                    <a:pt x="647737" y="113604"/>
                  </a:lnTo>
                  <a:lnTo>
                    <a:pt x="607128" y="134244"/>
                  </a:lnTo>
                  <a:lnTo>
                    <a:pt x="567469" y="156430"/>
                  </a:lnTo>
                  <a:lnTo>
                    <a:pt x="528800" y="180122"/>
                  </a:lnTo>
                  <a:lnTo>
                    <a:pt x="491160" y="205282"/>
                  </a:lnTo>
                  <a:lnTo>
                    <a:pt x="454589" y="231868"/>
                  </a:lnTo>
                  <a:lnTo>
                    <a:pt x="419127" y="259842"/>
                  </a:lnTo>
                  <a:lnTo>
                    <a:pt x="384814" y="289163"/>
                  </a:lnTo>
                  <a:lnTo>
                    <a:pt x="351689" y="319792"/>
                  </a:lnTo>
                  <a:lnTo>
                    <a:pt x="319792" y="351689"/>
                  </a:lnTo>
                  <a:lnTo>
                    <a:pt x="289163" y="384814"/>
                  </a:lnTo>
                  <a:lnTo>
                    <a:pt x="259842" y="419127"/>
                  </a:lnTo>
                  <a:lnTo>
                    <a:pt x="231868" y="454589"/>
                  </a:lnTo>
                  <a:lnTo>
                    <a:pt x="205282" y="491160"/>
                  </a:lnTo>
                  <a:lnTo>
                    <a:pt x="180122" y="528800"/>
                  </a:lnTo>
                  <a:lnTo>
                    <a:pt x="156430" y="567469"/>
                  </a:lnTo>
                  <a:lnTo>
                    <a:pt x="134244" y="607128"/>
                  </a:lnTo>
                  <a:lnTo>
                    <a:pt x="113604" y="647737"/>
                  </a:lnTo>
                  <a:lnTo>
                    <a:pt x="94550" y="689255"/>
                  </a:lnTo>
                  <a:lnTo>
                    <a:pt x="77123" y="731644"/>
                  </a:lnTo>
                  <a:lnTo>
                    <a:pt x="61360" y="774864"/>
                  </a:lnTo>
                  <a:lnTo>
                    <a:pt x="47304" y="818874"/>
                  </a:lnTo>
                  <a:lnTo>
                    <a:pt x="34992" y="863635"/>
                  </a:lnTo>
                  <a:lnTo>
                    <a:pt x="24466" y="909107"/>
                  </a:lnTo>
                  <a:lnTo>
                    <a:pt x="15764" y="955250"/>
                  </a:lnTo>
                  <a:lnTo>
                    <a:pt x="8927" y="1002025"/>
                  </a:lnTo>
                  <a:lnTo>
                    <a:pt x="3994" y="1049392"/>
                  </a:lnTo>
                  <a:lnTo>
                    <a:pt x="1005" y="1097311"/>
                  </a:lnTo>
                  <a:lnTo>
                    <a:pt x="0" y="1145743"/>
                  </a:lnTo>
                  <a:close/>
                </a:path>
              </a:pathLst>
            </a:custGeom>
            <a:ln w="3556">
              <a:solidFill>
                <a:srgbClr val="F15C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447817" y="8020900"/>
              <a:ext cx="1030605" cy="187325"/>
            </a:xfrm>
            <a:custGeom>
              <a:avLst/>
              <a:gdLst/>
              <a:ahLst/>
              <a:cxnLst/>
              <a:rect l="l" t="t" r="r" b="b"/>
              <a:pathLst>
                <a:path w="1030604" h="187325">
                  <a:moveTo>
                    <a:pt x="1030287" y="0"/>
                  </a:moveTo>
                  <a:lnTo>
                    <a:pt x="0" y="0"/>
                  </a:lnTo>
                  <a:lnTo>
                    <a:pt x="0" y="187325"/>
                  </a:lnTo>
                  <a:lnTo>
                    <a:pt x="1030287" y="187325"/>
                  </a:lnTo>
                  <a:lnTo>
                    <a:pt x="10302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2455533" y="8023845"/>
            <a:ext cx="1019175" cy="1612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75" dirty="0">
                <a:solidFill>
                  <a:srgbClr val="231F20"/>
                </a:solidFill>
                <a:latin typeface="Calibri"/>
                <a:cs typeface="Calibri"/>
              </a:rPr>
              <a:t>Para </a:t>
            </a:r>
            <a:r>
              <a:rPr sz="900" spc="50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900" spc="-8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900" spc="70" dirty="0">
                <a:solidFill>
                  <a:srgbClr val="231F20"/>
                </a:solidFill>
                <a:latin typeface="Calibri"/>
                <a:cs typeface="Calibri"/>
              </a:rPr>
              <a:t>satılamaz.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94480" y="7787537"/>
            <a:ext cx="1024890" cy="476250"/>
            <a:chOff x="494480" y="7787537"/>
            <a:chExt cx="1024890" cy="476250"/>
          </a:xfrm>
        </p:grpSpPr>
        <p:sp>
          <p:nvSpPr>
            <p:cNvPr id="26" name="object 26"/>
            <p:cNvSpPr/>
            <p:nvPr/>
          </p:nvSpPr>
          <p:spPr>
            <a:xfrm>
              <a:off x="494480" y="7787537"/>
              <a:ext cx="1024890" cy="476250"/>
            </a:xfrm>
            <a:custGeom>
              <a:avLst/>
              <a:gdLst/>
              <a:ahLst/>
              <a:cxnLst/>
              <a:rect l="l" t="t" r="r" b="b"/>
              <a:pathLst>
                <a:path w="1024890" h="476250">
                  <a:moveTo>
                    <a:pt x="1024458" y="0"/>
                  </a:moveTo>
                  <a:lnTo>
                    <a:pt x="0" y="0"/>
                  </a:lnTo>
                  <a:lnTo>
                    <a:pt x="0" y="476250"/>
                  </a:lnTo>
                  <a:lnTo>
                    <a:pt x="1024458" y="476250"/>
                  </a:lnTo>
                  <a:lnTo>
                    <a:pt x="102445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8146" y="7936761"/>
              <a:ext cx="89611" cy="919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91590" y="7827099"/>
              <a:ext cx="395870" cy="3980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153845" y="7889720"/>
              <a:ext cx="271780" cy="273050"/>
            </a:xfrm>
            <a:custGeom>
              <a:avLst/>
              <a:gdLst/>
              <a:ahLst/>
              <a:cxnLst/>
              <a:rect l="l" t="t" r="r" b="b"/>
              <a:pathLst>
                <a:path w="271780" h="273050">
                  <a:moveTo>
                    <a:pt x="135674" y="0"/>
                  </a:moveTo>
                  <a:lnTo>
                    <a:pt x="92834" y="6965"/>
                  </a:lnTo>
                  <a:lnTo>
                    <a:pt x="55596" y="26351"/>
                  </a:lnTo>
                  <a:lnTo>
                    <a:pt x="26210" y="55895"/>
                  </a:lnTo>
                  <a:lnTo>
                    <a:pt x="6927" y="93332"/>
                  </a:lnTo>
                  <a:lnTo>
                    <a:pt x="0" y="136398"/>
                  </a:lnTo>
                  <a:lnTo>
                    <a:pt x="6927" y="179457"/>
                  </a:lnTo>
                  <a:lnTo>
                    <a:pt x="26210" y="216890"/>
                  </a:lnTo>
                  <a:lnTo>
                    <a:pt x="55596" y="246432"/>
                  </a:lnTo>
                  <a:lnTo>
                    <a:pt x="92834" y="265818"/>
                  </a:lnTo>
                  <a:lnTo>
                    <a:pt x="135674" y="272783"/>
                  </a:lnTo>
                  <a:lnTo>
                    <a:pt x="154421" y="269735"/>
                  </a:lnTo>
                  <a:lnTo>
                    <a:pt x="135674" y="269735"/>
                  </a:lnTo>
                  <a:lnTo>
                    <a:pt x="93795" y="262926"/>
                  </a:lnTo>
                  <a:lnTo>
                    <a:pt x="57393" y="243974"/>
                  </a:lnTo>
                  <a:lnTo>
                    <a:pt x="28668" y="215093"/>
                  </a:lnTo>
                  <a:lnTo>
                    <a:pt x="9819" y="178496"/>
                  </a:lnTo>
                  <a:lnTo>
                    <a:pt x="3047" y="136398"/>
                  </a:lnTo>
                  <a:lnTo>
                    <a:pt x="9819" y="94297"/>
                  </a:lnTo>
                  <a:lnTo>
                    <a:pt x="28668" y="57698"/>
                  </a:lnTo>
                  <a:lnTo>
                    <a:pt x="57393" y="28813"/>
                  </a:lnTo>
                  <a:lnTo>
                    <a:pt x="93795" y="9858"/>
                  </a:lnTo>
                  <a:lnTo>
                    <a:pt x="135674" y="3048"/>
                  </a:lnTo>
                  <a:lnTo>
                    <a:pt x="154421" y="3048"/>
                  </a:lnTo>
                  <a:lnTo>
                    <a:pt x="135674" y="0"/>
                  </a:lnTo>
                  <a:close/>
                </a:path>
                <a:path w="271780" h="273050">
                  <a:moveTo>
                    <a:pt x="154421" y="3048"/>
                  </a:moveTo>
                  <a:lnTo>
                    <a:pt x="135674" y="3048"/>
                  </a:lnTo>
                  <a:lnTo>
                    <a:pt x="177554" y="9858"/>
                  </a:lnTo>
                  <a:lnTo>
                    <a:pt x="213959" y="28813"/>
                  </a:lnTo>
                  <a:lnTo>
                    <a:pt x="242688" y="57698"/>
                  </a:lnTo>
                  <a:lnTo>
                    <a:pt x="261539" y="94297"/>
                  </a:lnTo>
                  <a:lnTo>
                    <a:pt x="268312" y="136398"/>
                  </a:lnTo>
                  <a:lnTo>
                    <a:pt x="261539" y="178496"/>
                  </a:lnTo>
                  <a:lnTo>
                    <a:pt x="242688" y="215093"/>
                  </a:lnTo>
                  <a:lnTo>
                    <a:pt x="213959" y="243974"/>
                  </a:lnTo>
                  <a:lnTo>
                    <a:pt x="177554" y="262926"/>
                  </a:lnTo>
                  <a:lnTo>
                    <a:pt x="135674" y="269735"/>
                  </a:lnTo>
                  <a:lnTo>
                    <a:pt x="154421" y="269735"/>
                  </a:lnTo>
                  <a:lnTo>
                    <a:pt x="215756" y="246432"/>
                  </a:lnTo>
                  <a:lnTo>
                    <a:pt x="245146" y="216890"/>
                  </a:lnTo>
                  <a:lnTo>
                    <a:pt x="264431" y="179457"/>
                  </a:lnTo>
                  <a:lnTo>
                    <a:pt x="271360" y="136398"/>
                  </a:lnTo>
                  <a:lnTo>
                    <a:pt x="264431" y="93332"/>
                  </a:lnTo>
                  <a:lnTo>
                    <a:pt x="245146" y="55895"/>
                  </a:lnTo>
                  <a:lnTo>
                    <a:pt x="215756" y="26351"/>
                  </a:lnTo>
                  <a:lnTo>
                    <a:pt x="178514" y="6965"/>
                  </a:lnTo>
                  <a:lnTo>
                    <a:pt x="154421" y="3048"/>
                  </a:lnTo>
                  <a:close/>
                </a:path>
              </a:pathLst>
            </a:custGeom>
            <a:solidFill>
              <a:srgbClr val="EB222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166026" y="7899092"/>
              <a:ext cx="247182" cy="24907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28704" y="7955909"/>
              <a:ext cx="119164" cy="18475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14946" y="7936760"/>
              <a:ext cx="387286" cy="20609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488478"/>
            <a:ext cx="169354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3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71"/>
            <a:ext cx="165100" cy="246379"/>
            <a:chOff x="4911947" y="438071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9"/>
                  </a:lnTo>
                  <a:lnTo>
                    <a:pt x="23252" y="13120"/>
                  </a:lnTo>
                  <a:lnTo>
                    <a:pt x="11464" y="23919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9"/>
                  </a:lnTo>
                  <a:lnTo>
                    <a:pt x="141816" y="13120"/>
                  </a:lnTo>
                  <a:lnTo>
                    <a:pt x="128025" y="5039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71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4"/>
                  </a:lnTo>
                  <a:lnTo>
                    <a:pt x="46317" y="5349"/>
                  </a:lnTo>
                  <a:lnTo>
                    <a:pt x="37922" y="11076"/>
                  </a:lnTo>
                  <a:lnTo>
                    <a:pt x="23161" y="14056"/>
                  </a:lnTo>
                  <a:lnTo>
                    <a:pt x="11107" y="22184"/>
                  </a:lnTo>
                  <a:lnTo>
                    <a:pt x="2980" y="34238"/>
                  </a:lnTo>
                  <a:lnTo>
                    <a:pt x="0" y="48998"/>
                  </a:lnTo>
                  <a:lnTo>
                    <a:pt x="0" y="169686"/>
                  </a:lnTo>
                  <a:lnTo>
                    <a:pt x="5054" y="174741"/>
                  </a:lnTo>
                  <a:lnTo>
                    <a:pt x="120142" y="174741"/>
                  </a:lnTo>
                  <a:lnTo>
                    <a:pt x="125196" y="169686"/>
                  </a:lnTo>
                  <a:lnTo>
                    <a:pt x="125196" y="45379"/>
                  </a:lnTo>
                  <a:lnTo>
                    <a:pt x="98878" y="6450"/>
                  </a:lnTo>
                  <a:lnTo>
                    <a:pt x="75704" y="573"/>
                  </a:lnTo>
                  <a:lnTo>
                    <a:pt x="65559" y="0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703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7BA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2654928"/>
            <a:ext cx="3888740" cy="3518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3900"/>
              </a:lnSpc>
              <a:spcBef>
                <a:spcPts val="95"/>
              </a:spcBef>
            </a:pPr>
            <a:r>
              <a:rPr sz="3700" spc="-90" dirty="0">
                <a:solidFill>
                  <a:srgbClr val="FFFFFF"/>
                </a:solidFill>
                <a:latin typeface="Arial"/>
                <a:cs typeface="Arial"/>
              </a:rPr>
              <a:t>ÇOCUKLARIMIZIN  </a:t>
            </a:r>
            <a:r>
              <a:rPr sz="3700" spc="-120" dirty="0">
                <a:solidFill>
                  <a:srgbClr val="FFFFFF"/>
                </a:solidFill>
                <a:latin typeface="Arial"/>
                <a:cs typeface="Arial"/>
              </a:rPr>
              <a:t>SAĞLIĞI </a:t>
            </a:r>
            <a:r>
              <a:rPr sz="3700" spc="-75" dirty="0">
                <a:solidFill>
                  <a:srgbClr val="FFFFFF"/>
                </a:solidFill>
                <a:latin typeface="Arial"/>
                <a:cs typeface="Arial"/>
              </a:rPr>
              <a:t>İÇİN  </a:t>
            </a:r>
            <a:r>
              <a:rPr sz="3700" spc="-155" dirty="0">
                <a:solidFill>
                  <a:srgbClr val="FFFFFF"/>
                </a:solidFill>
                <a:latin typeface="Arial"/>
                <a:cs typeface="Arial"/>
              </a:rPr>
              <a:t>VELİLERİMİZLE  </a:t>
            </a:r>
            <a:r>
              <a:rPr sz="3700" spc="-165" dirty="0">
                <a:solidFill>
                  <a:srgbClr val="FFFFFF"/>
                </a:solidFill>
                <a:latin typeface="Arial"/>
                <a:cs typeface="Arial"/>
              </a:rPr>
              <a:t>YENİDEN  </a:t>
            </a:r>
            <a:r>
              <a:rPr sz="3700" spc="-145" dirty="0">
                <a:solidFill>
                  <a:srgbClr val="FFFFFF"/>
                </a:solidFill>
                <a:latin typeface="Arial"/>
                <a:cs typeface="Arial"/>
              </a:rPr>
              <a:t>BİRLİKTE…</a:t>
            </a:r>
            <a:endParaRPr sz="3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600"/>
            <a:ext cx="1718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71"/>
            <a:ext cx="165064" cy="24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8301" y="2331611"/>
            <a:ext cx="3883660" cy="4089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Say</a:t>
            </a:r>
            <a:r>
              <a:rPr sz="1500" b="1" spc="30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0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-114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15" dirty="0">
                <a:solidFill>
                  <a:srgbClr val="231F20"/>
                </a:solidFill>
                <a:latin typeface="Tahoma"/>
                <a:cs typeface="Tahoma"/>
              </a:rPr>
              <a:t>Velimiz,</a:t>
            </a:r>
            <a:endParaRPr sz="1500">
              <a:latin typeface="Tahoma"/>
              <a:cs typeface="Tahoma"/>
            </a:endParaRPr>
          </a:p>
          <a:p>
            <a:pPr marL="123825" marR="116839" algn="ctr">
              <a:lnSpc>
                <a:spcPct val="111100"/>
              </a:lnSpc>
            </a:pPr>
            <a:r>
              <a:rPr sz="1500" spc="190" dirty="0">
                <a:solidFill>
                  <a:srgbClr val="231F20"/>
                </a:solidFill>
                <a:latin typeface="Calibri"/>
                <a:cs typeface="Calibri"/>
              </a:rPr>
              <a:t>Uzun</a:t>
            </a:r>
            <a:r>
              <a:rPr sz="15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bir</a:t>
            </a:r>
            <a:r>
              <a:rPr sz="15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aradan</a:t>
            </a:r>
            <a:r>
              <a:rPr sz="1500" spc="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sonra</a:t>
            </a:r>
            <a:r>
              <a:rPr sz="1500" spc="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öğrencilerimizle 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yeniden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buluşuyoruz.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Okullarımızı 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özlemle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açıyoruz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çok</a:t>
            </a:r>
            <a:r>
              <a:rPr sz="1500" spc="-19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heyecanlıyız.</a:t>
            </a:r>
            <a:endParaRPr sz="1500">
              <a:latin typeface="Calibri"/>
              <a:cs typeface="Calibri"/>
            </a:endParaRPr>
          </a:p>
          <a:p>
            <a:pPr marL="43180" marR="36195" algn="ctr">
              <a:lnSpc>
                <a:spcPct val="111100"/>
              </a:lnSpc>
            </a:pP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Çocuklarımızın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sağlığının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korunması</a:t>
            </a:r>
            <a:r>
              <a:rPr sz="1500" spc="-1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için 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okullarımızda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hazırlıklar</a:t>
            </a:r>
            <a:r>
              <a:rPr sz="15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tamamlandı.</a:t>
            </a:r>
            <a:endParaRPr sz="1500">
              <a:latin typeface="Calibri"/>
              <a:cs typeface="Calibri"/>
            </a:endParaRPr>
          </a:p>
          <a:p>
            <a:pPr marL="55244" marR="47625" algn="ctr">
              <a:lnSpc>
                <a:spcPct val="111100"/>
              </a:lnSpc>
            </a:pP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İlginiz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80" dirty="0">
                <a:solidFill>
                  <a:srgbClr val="231F20"/>
                </a:solidFill>
                <a:latin typeface="Calibri"/>
                <a:cs typeface="Calibri"/>
              </a:rPr>
              <a:t>iş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birliğiniz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bize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her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210" dirty="0">
                <a:solidFill>
                  <a:srgbClr val="231F20"/>
                </a:solidFill>
                <a:latin typeface="Calibri"/>
                <a:cs typeface="Calibri"/>
              </a:rPr>
              <a:t>zaman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215" dirty="0">
                <a:solidFill>
                  <a:srgbClr val="231F20"/>
                </a:solidFill>
                <a:latin typeface="Calibri"/>
                <a:cs typeface="Calibri"/>
              </a:rPr>
              <a:t>güç  </a:t>
            </a:r>
            <a:r>
              <a:rPr sz="1500" spc="75" dirty="0">
                <a:solidFill>
                  <a:srgbClr val="231F20"/>
                </a:solidFill>
                <a:latin typeface="Calibri"/>
                <a:cs typeface="Calibri"/>
              </a:rPr>
              <a:t>verdi.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Salgın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sürecinde </a:t>
            </a:r>
            <a:r>
              <a:rPr sz="1500" spc="160" dirty="0">
                <a:solidFill>
                  <a:srgbClr val="231F20"/>
                </a:solidFill>
                <a:latin typeface="Calibri"/>
                <a:cs typeface="Calibri"/>
              </a:rPr>
              <a:t>Bakanlığımızın  eğitim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faaliyetlerine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yönelik</a:t>
            </a:r>
            <a:r>
              <a:rPr sz="1500" spc="-1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emekleriniz 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gönül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birliğiniz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için</a:t>
            </a:r>
            <a:r>
              <a:rPr sz="1500" spc="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teşekkür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ederiz.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Calibri"/>
              <a:cs typeface="Calibri"/>
            </a:endParaRPr>
          </a:p>
          <a:p>
            <a:pPr marL="12700" marR="5080" algn="ctr">
              <a:lnSpc>
                <a:spcPct val="111100"/>
              </a:lnSpc>
            </a:pPr>
            <a:r>
              <a:rPr sz="1500" spc="215" dirty="0">
                <a:solidFill>
                  <a:srgbClr val="231F20"/>
                </a:solidFill>
                <a:latin typeface="Calibri"/>
                <a:cs typeface="Calibri"/>
              </a:rPr>
              <a:t>Bu</a:t>
            </a:r>
            <a:r>
              <a:rPr sz="1500" spc="-2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kez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desteğinize ihtiyacımız 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var.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Süreci  </a:t>
            </a:r>
            <a:r>
              <a:rPr sz="1500" spc="190" dirty="0">
                <a:solidFill>
                  <a:srgbClr val="231F20"/>
                </a:solidFill>
                <a:latin typeface="Calibri"/>
                <a:cs typeface="Calibri"/>
              </a:rPr>
              <a:t>hep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birlikte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atlatacağız.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Aslında</a:t>
            </a:r>
            <a:r>
              <a:rPr sz="1500" spc="-2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bildiğiniz 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hususları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ailenizin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öğrencilerimizin 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sağlığı için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hatırlatmak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vurgulamak 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istedik.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00B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57194" y="2723359"/>
            <a:ext cx="1302712" cy="2950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1319" y="2669958"/>
            <a:ext cx="1166727" cy="30040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90798" y="488478"/>
            <a:ext cx="1693545" cy="149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30"/>
              </a:lnSpc>
              <a:tabLst>
                <a:tab pos="16224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7</a:t>
            </a:r>
            <a:endParaRPr sz="1000">
              <a:latin typeface="Century Gothic"/>
              <a:cs typeface="Century Goth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911947" y="438071"/>
            <a:ext cx="165100" cy="246379"/>
            <a:chOff x="4911947" y="438071"/>
            <a:chExt cx="165100" cy="246379"/>
          </a:xfrm>
        </p:grpSpPr>
        <p:sp>
          <p:nvSpPr>
            <p:cNvPr id="4" name="object 4"/>
            <p:cNvSpPr/>
            <p:nvPr/>
          </p:nvSpPr>
          <p:spPr>
            <a:xfrm>
              <a:off x="4911947" y="613562"/>
              <a:ext cx="165100" cy="70485"/>
            </a:xfrm>
            <a:custGeom>
              <a:avLst/>
              <a:gdLst/>
              <a:ahLst/>
              <a:cxnLst/>
              <a:rect l="l" t="t" r="r" b="b"/>
              <a:pathLst>
                <a:path w="165100" h="70484">
                  <a:moveTo>
                    <a:pt x="112668" y="0"/>
                  </a:moveTo>
                  <a:lnTo>
                    <a:pt x="52406" y="0"/>
                  </a:lnTo>
                  <a:lnTo>
                    <a:pt x="37047" y="5039"/>
                  </a:lnTo>
                  <a:lnTo>
                    <a:pt x="23252" y="13120"/>
                  </a:lnTo>
                  <a:lnTo>
                    <a:pt x="11464" y="23919"/>
                  </a:lnTo>
                  <a:lnTo>
                    <a:pt x="2127" y="37109"/>
                  </a:lnTo>
                  <a:lnTo>
                    <a:pt x="0" y="44608"/>
                  </a:lnTo>
                  <a:lnTo>
                    <a:pt x="1357" y="51927"/>
                  </a:lnTo>
                  <a:lnTo>
                    <a:pt x="5722" y="57954"/>
                  </a:lnTo>
                  <a:lnTo>
                    <a:pt x="12617" y="61582"/>
                  </a:lnTo>
                  <a:lnTo>
                    <a:pt x="47363" y="68225"/>
                  </a:lnTo>
                  <a:lnTo>
                    <a:pt x="82531" y="70440"/>
                  </a:lnTo>
                  <a:lnTo>
                    <a:pt x="117698" y="68225"/>
                  </a:lnTo>
                  <a:lnTo>
                    <a:pt x="152444" y="61582"/>
                  </a:lnTo>
                  <a:lnTo>
                    <a:pt x="159345" y="57954"/>
                  </a:lnTo>
                  <a:lnTo>
                    <a:pt x="163709" y="51927"/>
                  </a:lnTo>
                  <a:lnTo>
                    <a:pt x="165064" y="44608"/>
                  </a:lnTo>
                  <a:lnTo>
                    <a:pt x="162934" y="37109"/>
                  </a:lnTo>
                  <a:lnTo>
                    <a:pt x="153600" y="23919"/>
                  </a:lnTo>
                  <a:lnTo>
                    <a:pt x="141816" y="13120"/>
                  </a:lnTo>
                  <a:lnTo>
                    <a:pt x="128025" y="5039"/>
                  </a:lnTo>
                  <a:lnTo>
                    <a:pt x="112668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931791" y="438071"/>
              <a:ext cx="125730" cy="175260"/>
            </a:xfrm>
            <a:custGeom>
              <a:avLst/>
              <a:gdLst/>
              <a:ahLst/>
              <a:cxnLst/>
              <a:rect l="l" t="t" r="r" b="b"/>
              <a:pathLst>
                <a:path w="125729" h="175259">
                  <a:moveTo>
                    <a:pt x="65559" y="0"/>
                  </a:moveTo>
                  <a:lnTo>
                    <a:pt x="55646" y="1624"/>
                  </a:lnTo>
                  <a:lnTo>
                    <a:pt x="46317" y="5349"/>
                  </a:lnTo>
                  <a:lnTo>
                    <a:pt x="37922" y="11076"/>
                  </a:lnTo>
                  <a:lnTo>
                    <a:pt x="23161" y="14056"/>
                  </a:lnTo>
                  <a:lnTo>
                    <a:pt x="11107" y="22184"/>
                  </a:lnTo>
                  <a:lnTo>
                    <a:pt x="2980" y="34238"/>
                  </a:lnTo>
                  <a:lnTo>
                    <a:pt x="0" y="48998"/>
                  </a:lnTo>
                  <a:lnTo>
                    <a:pt x="0" y="169686"/>
                  </a:lnTo>
                  <a:lnTo>
                    <a:pt x="5054" y="174741"/>
                  </a:lnTo>
                  <a:lnTo>
                    <a:pt x="120142" y="174741"/>
                  </a:lnTo>
                  <a:lnTo>
                    <a:pt x="125196" y="169686"/>
                  </a:lnTo>
                  <a:lnTo>
                    <a:pt x="125196" y="45379"/>
                  </a:lnTo>
                  <a:lnTo>
                    <a:pt x="98878" y="6450"/>
                  </a:lnTo>
                  <a:lnTo>
                    <a:pt x="75704" y="573"/>
                  </a:lnTo>
                  <a:lnTo>
                    <a:pt x="65559" y="0"/>
                  </a:lnTo>
                  <a:close/>
                </a:path>
              </a:pathLst>
            </a:custGeom>
            <a:solidFill>
              <a:srgbClr val="4A4D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45507" y="498870"/>
              <a:ext cx="98425" cy="114300"/>
            </a:xfrm>
            <a:custGeom>
              <a:avLst/>
              <a:gdLst/>
              <a:ahLst/>
              <a:cxnLst/>
              <a:rect l="l" t="t" r="r" b="b"/>
              <a:pathLst>
                <a:path w="98425" h="114300">
                  <a:moveTo>
                    <a:pt x="97802" y="0"/>
                  </a:moveTo>
                  <a:lnTo>
                    <a:pt x="0" y="0"/>
                  </a:lnTo>
                  <a:lnTo>
                    <a:pt x="0" y="113943"/>
                  </a:lnTo>
                  <a:lnTo>
                    <a:pt x="97802" y="113943"/>
                  </a:lnTo>
                  <a:lnTo>
                    <a:pt x="97802" y="0"/>
                  </a:lnTo>
                  <a:close/>
                </a:path>
              </a:pathLst>
            </a:custGeom>
            <a:solidFill>
              <a:srgbClr val="4042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932616" y="529132"/>
              <a:ext cx="123825" cy="92075"/>
            </a:xfrm>
            <a:custGeom>
              <a:avLst/>
              <a:gdLst/>
              <a:ahLst/>
              <a:cxnLst/>
              <a:rect l="l" t="t" r="r" b="b"/>
              <a:pathLst>
                <a:path w="123825" h="92075">
                  <a:moveTo>
                    <a:pt x="17868" y="0"/>
                  </a:moveTo>
                  <a:lnTo>
                    <a:pt x="4648" y="0"/>
                  </a:lnTo>
                  <a:lnTo>
                    <a:pt x="0" y="4648"/>
                  </a:lnTo>
                  <a:lnTo>
                    <a:pt x="0" y="16116"/>
                  </a:lnTo>
                  <a:lnTo>
                    <a:pt x="4648" y="20764"/>
                  </a:lnTo>
                  <a:lnTo>
                    <a:pt x="17868" y="20764"/>
                  </a:lnTo>
                  <a:lnTo>
                    <a:pt x="17868" y="0"/>
                  </a:lnTo>
                  <a:close/>
                </a:path>
                <a:path w="123825" h="92075">
                  <a:moveTo>
                    <a:pt x="91998" y="39509"/>
                  </a:moveTo>
                  <a:lnTo>
                    <a:pt x="31737" y="39509"/>
                  </a:lnTo>
                  <a:lnTo>
                    <a:pt x="31737" y="84429"/>
                  </a:lnTo>
                  <a:lnTo>
                    <a:pt x="46456" y="89789"/>
                  </a:lnTo>
                  <a:lnTo>
                    <a:pt x="61810" y="91579"/>
                  </a:lnTo>
                  <a:lnTo>
                    <a:pt x="77165" y="89801"/>
                  </a:lnTo>
                  <a:lnTo>
                    <a:pt x="91897" y="84467"/>
                  </a:lnTo>
                  <a:lnTo>
                    <a:pt x="91998" y="39509"/>
                  </a:lnTo>
                  <a:close/>
                </a:path>
                <a:path w="123825" h="92075">
                  <a:moveTo>
                    <a:pt x="123558" y="4648"/>
                  </a:moveTo>
                  <a:lnTo>
                    <a:pt x="118910" y="0"/>
                  </a:lnTo>
                  <a:lnTo>
                    <a:pt x="105689" y="0"/>
                  </a:lnTo>
                  <a:lnTo>
                    <a:pt x="105689" y="20764"/>
                  </a:lnTo>
                  <a:lnTo>
                    <a:pt x="118910" y="20764"/>
                  </a:lnTo>
                  <a:lnTo>
                    <a:pt x="123558" y="16116"/>
                  </a:lnTo>
                  <a:lnTo>
                    <a:pt x="123558" y="4648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964353" y="568655"/>
              <a:ext cx="60325" cy="39370"/>
            </a:xfrm>
            <a:custGeom>
              <a:avLst/>
              <a:gdLst/>
              <a:ahLst/>
              <a:cxnLst/>
              <a:rect l="l" t="t" r="r" b="b"/>
              <a:pathLst>
                <a:path w="60325" h="39370">
                  <a:moveTo>
                    <a:pt x="60261" y="0"/>
                  </a:moveTo>
                  <a:lnTo>
                    <a:pt x="0" y="0"/>
                  </a:lnTo>
                  <a:lnTo>
                    <a:pt x="0" y="26492"/>
                  </a:lnTo>
                  <a:lnTo>
                    <a:pt x="60261" y="38874"/>
                  </a:lnTo>
                  <a:lnTo>
                    <a:pt x="60261" y="0"/>
                  </a:lnTo>
                  <a:close/>
                </a:path>
              </a:pathLst>
            </a:custGeom>
            <a:solidFill>
              <a:srgbClr val="F6979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45456" y="474941"/>
              <a:ext cx="98425" cy="118110"/>
            </a:xfrm>
            <a:custGeom>
              <a:avLst/>
              <a:gdLst/>
              <a:ahLst/>
              <a:cxnLst/>
              <a:rect l="l" t="t" r="r" b="b"/>
              <a:pathLst>
                <a:path w="98425" h="118109">
                  <a:moveTo>
                    <a:pt x="26911" y="0"/>
                  </a:moveTo>
                  <a:lnTo>
                    <a:pt x="50" y="23926"/>
                  </a:lnTo>
                  <a:lnTo>
                    <a:pt x="0" y="69011"/>
                  </a:lnTo>
                  <a:lnTo>
                    <a:pt x="3845" y="88051"/>
                  </a:lnTo>
                  <a:lnTo>
                    <a:pt x="14331" y="103601"/>
                  </a:lnTo>
                  <a:lnTo>
                    <a:pt x="29885" y="114087"/>
                  </a:lnTo>
                  <a:lnTo>
                    <a:pt x="48933" y="117932"/>
                  </a:lnTo>
                  <a:lnTo>
                    <a:pt x="67978" y="114087"/>
                  </a:lnTo>
                  <a:lnTo>
                    <a:pt x="83527" y="103601"/>
                  </a:lnTo>
                  <a:lnTo>
                    <a:pt x="94010" y="88051"/>
                  </a:lnTo>
                  <a:lnTo>
                    <a:pt x="97853" y="69011"/>
                  </a:lnTo>
                  <a:lnTo>
                    <a:pt x="97815" y="23926"/>
                  </a:lnTo>
                  <a:lnTo>
                    <a:pt x="89700" y="23926"/>
                  </a:lnTo>
                  <a:lnTo>
                    <a:pt x="74676" y="22702"/>
                  </a:lnTo>
                  <a:lnTo>
                    <a:pt x="60139" y="19092"/>
                  </a:lnTo>
                  <a:lnTo>
                    <a:pt x="46371" y="13195"/>
                  </a:lnTo>
                  <a:lnTo>
                    <a:pt x="33654" y="5105"/>
                  </a:lnTo>
                  <a:lnTo>
                    <a:pt x="26911" y="0"/>
                  </a:lnTo>
                  <a:close/>
                </a:path>
              </a:pathLst>
            </a:custGeom>
            <a:solidFill>
              <a:srgbClr val="FC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945456" y="522703"/>
              <a:ext cx="98425" cy="70485"/>
            </a:xfrm>
            <a:custGeom>
              <a:avLst/>
              <a:gdLst/>
              <a:ahLst/>
              <a:cxnLst/>
              <a:rect l="l" t="t" r="r" b="b"/>
              <a:pathLst>
                <a:path w="98425" h="70484">
                  <a:moveTo>
                    <a:pt x="48931" y="0"/>
                  </a:moveTo>
                  <a:lnTo>
                    <a:pt x="40157" y="540"/>
                  </a:lnTo>
                  <a:lnTo>
                    <a:pt x="31483" y="2162"/>
                  </a:lnTo>
                  <a:lnTo>
                    <a:pt x="0" y="10112"/>
                  </a:lnTo>
                  <a:lnTo>
                    <a:pt x="0" y="21262"/>
                  </a:lnTo>
                  <a:lnTo>
                    <a:pt x="3845" y="40302"/>
                  </a:lnTo>
                  <a:lnTo>
                    <a:pt x="14331" y="55853"/>
                  </a:lnTo>
                  <a:lnTo>
                    <a:pt x="29885" y="66338"/>
                  </a:lnTo>
                  <a:lnTo>
                    <a:pt x="48933" y="70183"/>
                  </a:lnTo>
                  <a:lnTo>
                    <a:pt x="67978" y="66338"/>
                  </a:lnTo>
                  <a:lnTo>
                    <a:pt x="83527" y="55853"/>
                  </a:lnTo>
                  <a:lnTo>
                    <a:pt x="94010" y="40302"/>
                  </a:lnTo>
                  <a:lnTo>
                    <a:pt x="97853" y="21262"/>
                  </a:lnTo>
                  <a:lnTo>
                    <a:pt x="97853" y="10112"/>
                  </a:lnTo>
                  <a:lnTo>
                    <a:pt x="66370" y="2162"/>
                  </a:lnTo>
                  <a:lnTo>
                    <a:pt x="57702" y="540"/>
                  </a:lnTo>
                  <a:lnTo>
                    <a:pt x="48931" y="0"/>
                  </a:lnTo>
                  <a:close/>
                </a:path>
              </a:pathLst>
            </a:custGeom>
            <a:solidFill>
              <a:srgbClr val="7ED2F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380" y="0"/>
            <a:ext cx="5760085" cy="8640445"/>
          </a:xfrm>
          <a:custGeom>
            <a:avLst/>
            <a:gdLst/>
            <a:ahLst/>
            <a:cxnLst/>
            <a:rect l="l" t="t" r="r" b="b"/>
            <a:pathLst>
              <a:path w="5760085" h="8640445">
                <a:moveTo>
                  <a:pt x="5759615" y="0"/>
                </a:moveTo>
                <a:lnTo>
                  <a:pt x="0" y="0"/>
                </a:lnTo>
                <a:lnTo>
                  <a:pt x="0" y="8640000"/>
                </a:lnTo>
                <a:lnTo>
                  <a:pt x="5759615" y="8640000"/>
                </a:lnTo>
                <a:lnTo>
                  <a:pt x="5759615" y="0"/>
                </a:lnTo>
                <a:close/>
              </a:path>
            </a:pathLst>
          </a:custGeom>
          <a:solidFill>
            <a:srgbClr val="00B0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887299" y="4035171"/>
            <a:ext cx="391160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140" dirty="0">
                <a:solidFill>
                  <a:srgbClr val="FFFFFF"/>
                </a:solidFill>
                <a:latin typeface="Arial"/>
                <a:cs typeface="Arial"/>
              </a:rPr>
              <a:t>ÖĞRENCİMİZE…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600"/>
            <a:ext cx="17189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dirty="0">
                <a:solidFill>
                  <a:srgbClr val="231F20"/>
                </a:solidFill>
                <a:latin typeface="Century Gothic"/>
                <a:cs typeface="Century Gothic"/>
              </a:rPr>
              <a:t>9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71"/>
            <a:ext cx="165064" cy="24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5891" y="1670449"/>
            <a:ext cx="3948429" cy="2057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indent="-635" algn="ctr">
              <a:lnSpc>
                <a:spcPct val="111100"/>
              </a:lnSpc>
            </a:pP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Ortak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kullanım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alanlarında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bulunan 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eşyalara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yüzeylere </a:t>
            </a:r>
            <a:r>
              <a:rPr sz="1500" spc="80" dirty="0">
                <a:solidFill>
                  <a:srgbClr val="231F20"/>
                </a:solidFill>
                <a:latin typeface="Calibri"/>
                <a:cs typeface="Calibri"/>
              </a:rPr>
              <a:t>(servis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toplu  </a:t>
            </a:r>
            <a:r>
              <a:rPr sz="1500" spc="155" dirty="0">
                <a:solidFill>
                  <a:srgbClr val="231F20"/>
                </a:solidFill>
                <a:latin typeface="Calibri"/>
                <a:cs typeface="Calibri"/>
              </a:rPr>
              <a:t>ulaşım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araçlarındaki tutamaklar,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kapı 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kolu,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tırabzan,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duvarlar </a:t>
            </a:r>
            <a:r>
              <a:rPr sz="1500" spc="60" dirty="0">
                <a:solidFill>
                  <a:srgbClr val="231F20"/>
                </a:solidFill>
                <a:latin typeface="Calibri"/>
                <a:cs typeface="Calibri"/>
              </a:rPr>
              <a:t>vb.)</a:t>
            </a:r>
            <a:r>
              <a:rPr sz="1500" spc="-15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dokunmaması;  </a:t>
            </a:r>
            <a:r>
              <a:rPr sz="1500" spc="180" dirty="0">
                <a:solidFill>
                  <a:srgbClr val="231F20"/>
                </a:solidFill>
                <a:latin typeface="Calibri"/>
                <a:cs typeface="Calibri"/>
              </a:rPr>
              <a:t>dokunması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hâlinde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elini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yüzüne,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ağzına, 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burnuna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80" dirty="0">
                <a:solidFill>
                  <a:srgbClr val="231F20"/>
                </a:solidFill>
                <a:latin typeface="Calibri"/>
                <a:cs typeface="Calibri"/>
              </a:rPr>
              <a:t>gözüne 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temas </a:t>
            </a:r>
            <a:r>
              <a:rPr sz="1500" b="1" spc="25" dirty="0">
                <a:solidFill>
                  <a:srgbClr val="231F20"/>
                </a:solidFill>
                <a:latin typeface="Tahoma"/>
                <a:cs typeface="Tahoma"/>
              </a:rPr>
              <a:t>etmemesi  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gerekti</a:t>
            </a:r>
            <a:r>
              <a:rPr sz="1500" b="1" spc="20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1500" b="1" spc="20" dirty="0">
                <a:solidFill>
                  <a:srgbClr val="231F20"/>
                </a:solidFill>
                <a:latin typeface="Tahoma"/>
                <a:cs typeface="Tahoma"/>
              </a:rPr>
              <a:t>ini</a:t>
            </a:r>
            <a:r>
              <a:rPr sz="1500" spc="2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82986" y="4464399"/>
            <a:ext cx="3794760" cy="1295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Ellerini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belirli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aralıklarla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sabun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su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ile  </a:t>
            </a: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yıkamasını, </a:t>
            </a: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sabun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suyun</a:t>
            </a:r>
            <a:r>
              <a:rPr sz="1500" spc="-18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80" dirty="0">
                <a:solidFill>
                  <a:srgbClr val="231F20"/>
                </a:solidFill>
                <a:latin typeface="Calibri"/>
                <a:cs typeface="Calibri"/>
              </a:rPr>
              <a:t>bulunmadığı  </a:t>
            </a:r>
            <a:r>
              <a:rPr sz="1500" spc="165" dirty="0">
                <a:solidFill>
                  <a:srgbClr val="231F20"/>
                </a:solidFill>
                <a:latin typeface="Calibri"/>
                <a:cs typeface="Calibri"/>
              </a:rPr>
              <a:t>durumlarda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kolonya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veya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antiseptik  </a:t>
            </a:r>
            <a:r>
              <a:rPr sz="1500" spc="220" dirty="0">
                <a:solidFill>
                  <a:srgbClr val="231F20"/>
                </a:solidFill>
                <a:latin typeface="Calibri"/>
                <a:cs typeface="Calibri"/>
              </a:rPr>
              <a:t>madde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ile</a:t>
            </a:r>
            <a:r>
              <a:rPr sz="1500" spc="-17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b="1" spc="15" dirty="0">
                <a:solidFill>
                  <a:srgbClr val="231F20"/>
                </a:solidFill>
                <a:latin typeface="Tahoma"/>
                <a:cs typeface="Tahoma"/>
              </a:rPr>
              <a:t>temizlemesini</a:t>
            </a:r>
            <a:r>
              <a:rPr sz="1500" spc="15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3621" y="6496367"/>
            <a:ext cx="3073400" cy="533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Kişisel hijyenine </a:t>
            </a:r>
            <a:r>
              <a:rPr sz="1500" b="1" spc="15" dirty="0">
                <a:solidFill>
                  <a:srgbClr val="231F20"/>
                </a:solidFill>
                <a:latin typeface="Tahoma"/>
                <a:cs typeface="Tahoma"/>
              </a:rPr>
              <a:t>dikkat</a:t>
            </a:r>
            <a:r>
              <a:rPr sz="1500" b="1" spc="-27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10" dirty="0">
                <a:solidFill>
                  <a:srgbClr val="231F20"/>
                </a:solidFill>
                <a:latin typeface="Tahoma"/>
                <a:cs typeface="Tahoma"/>
              </a:rPr>
              <a:t>etmesini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882" y="2813449"/>
            <a:ext cx="3772535" cy="787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Maskesini </a:t>
            </a:r>
            <a:r>
              <a:rPr sz="1500" spc="175" dirty="0">
                <a:solidFill>
                  <a:srgbClr val="231F20"/>
                </a:solidFill>
                <a:latin typeface="Calibri"/>
                <a:cs typeface="Calibri"/>
              </a:rPr>
              <a:t>uygun</a:t>
            </a:r>
            <a:r>
              <a:rPr sz="1500" spc="-2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şekilde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kullanmasını </a:t>
            </a:r>
            <a:r>
              <a:rPr sz="1500" spc="80" dirty="0">
                <a:solidFill>
                  <a:srgbClr val="231F20"/>
                </a:solidFill>
                <a:latin typeface="Calibri"/>
                <a:cs typeface="Calibri"/>
              </a:rPr>
              <a:t>ve  </a:t>
            </a:r>
            <a:r>
              <a:rPr sz="1500" spc="150" dirty="0">
                <a:solidFill>
                  <a:srgbClr val="231F20"/>
                </a:solidFill>
                <a:latin typeface="Calibri"/>
                <a:cs typeface="Calibri"/>
              </a:rPr>
              <a:t>yanında yedek </a:t>
            </a:r>
            <a:r>
              <a:rPr sz="1500" spc="180" dirty="0">
                <a:solidFill>
                  <a:srgbClr val="231F20"/>
                </a:solidFill>
                <a:latin typeface="Calibri"/>
                <a:cs typeface="Calibri"/>
              </a:rPr>
              <a:t>maske</a:t>
            </a:r>
            <a:r>
              <a:rPr sz="1500" spc="-19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bulundurmas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spc="35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4321" y="4337449"/>
            <a:ext cx="3151505" cy="1041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indent="-635" algn="ctr">
              <a:lnSpc>
                <a:spcPct val="111100"/>
              </a:lnSpc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Okul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idaresinin belirlediği </a:t>
            </a:r>
            <a:r>
              <a:rPr sz="1500" spc="114" dirty="0">
                <a:solidFill>
                  <a:srgbClr val="231F20"/>
                </a:solidFill>
                <a:latin typeface="Calibri"/>
                <a:cs typeface="Calibri"/>
              </a:rPr>
              <a:t>hijyen  </a:t>
            </a:r>
            <a:r>
              <a:rPr sz="1500" spc="110" dirty="0">
                <a:solidFill>
                  <a:srgbClr val="231F20"/>
                </a:solidFill>
                <a:latin typeface="Calibri"/>
                <a:cs typeface="Calibri"/>
              </a:rPr>
              <a:t>kurallarını </a:t>
            </a:r>
            <a:r>
              <a:rPr sz="1500" spc="140" dirty="0">
                <a:solidFill>
                  <a:srgbClr val="231F20"/>
                </a:solidFill>
                <a:latin typeface="Calibri"/>
                <a:cs typeface="Calibri"/>
              </a:rPr>
              <a:t>öğrenerek </a:t>
            </a:r>
            <a:r>
              <a:rPr sz="1500" spc="204" dirty="0">
                <a:solidFill>
                  <a:srgbClr val="231F20"/>
                </a:solidFill>
                <a:latin typeface="Calibri"/>
                <a:cs typeface="Calibri"/>
              </a:rPr>
              <a:t>bu</a:t>
            </a:r>
            <a:r>
              <a:rPr sz="1500" spc="-1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231F20"/>
                </a:solidFill>
                <a:latin typeface="Tahoma"/>
                <a:cs typeface="Tahoma"/>
              </a:rPr>
              <a:t>kurallara  </a:t>
            </a:r>
            <a:r>
              <a:rPr sz="1500" b="1" spc="25" dirty="0">
                <a:solidFill>
                  <a:srgbClr val="231F20"/>
                </a:solidFill>
                <a:latin typeface="Tahoma"/>
                <a:cs typeface="Tahoma"/>
              </a:rPr>
              <a:t>uymas</a:t>
            </a:r>
            <a:r>
              <a:rPr sz="1500" b="1" spc="2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2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2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spc="25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78098" y="466600"/>
            <a:ext cx="1789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5125" algn="l"/>
              </a:tabLst>
            </a:pPr>
            <a:r>
              <a:rPr sz="1125" spc="-60" baseline="3703" dirty="0">
                <a:solidFill>
                  <a:srgbClr val="F15C22"/>
                </a:solidFill>
                <a:latin typeface="Verdana"/>
                <a:cs typeface="Verdana"/>
              </a:rPr>
              <a:t>VEL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97" baseline="3703" dirty="0">
                <a:solidFill>
                  <a:srgbClr val="F15C22"/>
                </a:solidFill>
                <a:latin typeface="Trebuchet MS"/>
                <a:cs typeface="Trebuchet MS"/>
              </a:rPr>
              <a:t> </a:t>
            </a:r>
            <a:r>
              <a:rPr sz="1125" baseline="3703" dirty="0">
                <a:solidFill>
                  <a:srgbClr val="F15C22"/>
                </a:solidFill>
                <a:latin typeface="Verdana"/>
                <a:cs typeface="Verdana"/>
              </a:rPr>
              <a:t>B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75" baseline="3703" dirty="0">
                <a:solidFill>
                  <a:srgbClr val="F15C22"/>
                </a:solidFill>
                <a:latin typeface="Verdana"/>
                <a:cs typeface="Verdana"/>
              </a:rPr>
              <a:t>LG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-30" baseline="3703" dirty="0">
                <a:solidFill>
                  <a:srgbClr val="F15C22"/>
                </a:solidFill>
                <a:latin typeface="Verdana"/>
                <a:cs typeface="Verdana"/>
              </a:rPr>
              <a:t>LEND</a:t>
            </a:r>
            <a:r>
              <a:rPr sz="1125" spc="-30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spc="15" baseline="3703" dirty="0">
                <a:solidFill>
                  <a:srgbClr val="F15C22"/>
                </a:solidFill>
                <a:latin typeface="Verdana"/>
                <a:cs typeface="Verdana"/>
              </a:rPr>
              <a:t>RM</a:t>
            </a:r>
            <a:r>
              <a:rPr sz="1125" spc="44" baseline="3703" dirty="0">
                <a:solidFill>
                  <a:srgbClr val="F15C22"/>
                </a:solidFill>
                <a:latin typeface="Verdana"/>
                <a:cs typeface="Verdana"/>
              </a:rPr>
              <a:t>E</a:t>
            </a:r>
            <a:r>
              <a:rPr sz="1125" spc="-157" baseline="3703" dirty="0">
                <a:solidFill>
                  <a:srgbClr val="F15C22"/>
                </a:solidFill>
                <a:latin typeface="Verdana"/>
                <a:cs typeface="Verdana"/>
              </a:rPr>
              <a:t> </a:t>
            </a:r>
            <a:r>
              <a:rPr sz="1125" spc="-7" baseline="3703" dirty="0">
                <a:solidFill>
                  <a:srgbClr val="F15C22"/>
                </a:solidFill>
                <a:latin typeface="Verdana"/>
                <a:cs typeface="Verdana"/>
              </a:rPr>
              <a:t>REHBER</a:t>
            </a:r>
            <a:r>
              <a:rPr sz="1125" spc="7" baseline="3703" dirty="0">
                <a:solidFill>
                  <a:srgbClr val="F15C22"/>
                </a:solidFill>
                <a:latin typeface="Trebuchet MS"/>
                <a:cs typeface="Trebuchet MS"/>
              </a:rPr>
              <a:t>İ</a:t>
            </a:r>
            <a:r>
              <a:rPr sz="1125" baseline="3703" dirty="0">
                <a:solidFill>
                  <a:srgbClr val="F15C22"/>
                </a:solidFill>
                <a:latin typeface="Trebuchet MS"/>
                <a:cs typeface="Trebuchet MS"/>
              </a:rPr>
              <a:t>	</a:t>
            </a:r>
            <a:r>
              <a:rPr sz="1000" spc="-5" dirty="0">
                <a:solidFill>
                  <a:srgbClr val="231F20"/>
                </a:solidFill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911947" y="438071"/>
            <a:ext cx="165064" cy="245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42878" y="2686449"/>
            <a:ext cx="3074670" cy="787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70" dirty="0">
                <a:solidFill>
                  <a:srgbClr val="231F20"/>
                </a:solidFill>
                <a:latin typeface="Calibri"/>
                <a:cs typeface="Calibri"/>
              </a:rPr>
              <a:t>Okulda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 </a:t>
            </a:r>
            <a:r>
              <a:rPr sz="1500" spc="105" dirty="0">
                <a:solidFill>
                  <a:srgbClr val="231F20"/>
                </a:solidFill>
                <a:latin typeface="Calibri"/>
                <a:cs typeface="Calibri"/>
              </a:rPr>
              <a:t>sosyal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alanlarda</a:t>
            </a:r>
            <a:r>
              <a:rPr sz="1500" spc="-2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00" dirty="0">
                <a:solidFill>
                  <a:srgbClr val="231F20"/>
                </a:solidFill>
                <a:latin typeface="Calibri"/>
                <a:cs typeface="Calibri"/>
              </a:rPr>
              <a:t>sosyal  </a:t>
            </a:r>
            <a:r>
              <a:rPr sz="1500" spc="135" dirty="0">
                <a:solidFill>
                  <a:srgbClr val="231F20"/>
                </a:solidFill>
                <a:latin typeface="Calibri"/>
                <a:cs typeface="Calibri"/>
              </a:rPr>
              <a:t>mesafeye </a:t>
            </a:r>
            <a:r>
              <a:rPr sz="1500" b="1" spc="15" dirty="0">
                <a:solidFill>
                  <a:srgbClr val="231F20"/>
                </a:solidFill>
                <a:latin typeface="Tahoma"/>
                <a:cs typeface="Tahoma"/>
              </a:rPr>
              <a:t>dikkat</a:t>
            </a:r>
            <a:r>
              <a:rPr sz="1500" b="1" spc="-190" dirty="0">
                <a:solidFill>
                  <a:srgbClr val="231F20"/>
                </a:solidFill>
                <a:latin typeface="Tahoma"/>
                <a:cs typeface="Tahoma"/>
              </a:rPr>
              <a:t> </a:t>
            </a:r>
            <a:r>
              <a:rPr sz="1500" b="1" spc="10" dirty="0">
                <a:solidFill>
                  <a:srgbClr val="231F20"/>
                </a:solidFill>
                <a:latin typeface="Tahoma"/>
                <a:cs typeface="Tahoma"/>
              </a:rPr>
              <a:t>etmesini</a:t>
            </a:r>
            <a:r>
              <a:rPr sz="1500" spc="10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8095" y="4210431"/>
            <a:ext cx="3423920" cy="78740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500" dirty="0">
                <a:solidFill>
                  <a:srgbClr val="231F20"/>
                </a:solidFill>
                <a:latin typeface="Symbol"/>
                <a:cs typeface="Symbol"/>
              </a:rPr>
              <a:t></a:t>
            </a:r>
            <a:endParaRPr sz="1500">
              <a:latin typeface="Symbol"/>
              <a:cs typeface="Symbol"/>
            </a:endParaRPr>
          </a:p>
          <a:p>
            <a:pPr algn="ctr">
              <a:lnSpc>
                <a:spcPct val="111100"/>
              </a:lnSpc>
            </a:pPr>
            <a:r>
              <a:rPr sz="1500" spc="120" dirty="0">
                <a:solidFill>
                  <a:srgbClr val="231F20"/>
                </a:solidFill>
                <a:latin typeface="Calibri"/>
                <a:cs typeface="Calibri"/>
              </a:rPr>
              <a:t>Arkadaşlarıyla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yiyecek, </a:t>
            </a:r>
            <a:r>
              <a:rPr sz="1500" spc="145" dirty="0">
                <a:solidFill>
                  <a:srgbClr val="231F20"/>
                </a:solidFill>
                <a:latin typeface="Calibri"/>
                <a:cs typeface="Calibri"/>
              </a:rPr>
              <a:t>içecek </a:t>
            </a:r>
            <a:r>
              <a:rPr sz="1500" spc="95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1500" spc="-1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spc="130" dirty="0">
                <a:solidFill>
                  <a:srgbClr val="231F20"/>
                </a:solidFill>
                <a:latin typeface="Calibri"/>
                <a:cs typeface="Calibri"/>
              </a:rPr>
              <a:t>araç  </a:t>
            </a:r>
            <a:r>
              <a:rPr sz="1500" spc="125" dirty="0">
                <a:solidFill>
                  <a:srgbClr val="231F20"/>
                </a:solidFill>
                <a:latin typeface="Calibri"/>
                <a:cs typeface="Calibri"/>
              </a:rPr>
              <a:t>gereçlerini</a:t>
            </a:r>
            <a:r>
              <a:rPr sz="1500" spc="4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payla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mamas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b="1" spc="35" dirty="0">
                <a:solidFill>
                  <a:srgbClr val="231F20"/>
                </a:solidFill>
                <a:latin typeface="Tahoma"/>
                <a:cs typeface="Tahoma"/>
              </a:rPr>
              <a:t>n</a:t>
            </a:r>
            <a:r>
              <a:rPr sz="1500" b="1" spc="35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1500" spc="35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7855" y="5696343"/>
            <a:ext cx="214122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65" dirty="0">
                <a:solidFill>
                  <a:srgbClr val="ED2024"/>
                </a:solidFill>
                <a:latin typeface="Tahoma"/>
                <a:cs typeface="Tahoma"/>
              </a:rPr>
              <a:t>TEMB</a:t>
            </a:r>
            <a:r>
              <a:rPr sz="2000" b="1" spc="100" dirty="0">
                <a:solidFill>
                  <a:srgbClr val="ED2024"/>
                </a:solidFill>
                <a:latin typeface="Calibri"/>
                <a:cs typeface="Calibri"/>
              </a:rPr>
              <a:t>İ</a:t>
            </a:r>
            <a:r>
              <a:rPr sz="2000" b="1" spc="40" dirty="0">
                <a:solidFill>
                  <a:srgbClr val="ED2024"/>
                </a:solidFill>
                <a:latin typeface="Tahoma"/>
                <a:cs typeface="Tahoma"/>
              </a:rPr>
              <a:t>HLEY</a:t>
            </a:r>
            <a:r>
              <a:rPr sz="2000" b="1" spc="100" dirty="0">
                <a:solidFill>
                  <a:srgbClr val="ED2024"/>
                </a:solidFill>
                <a:latin typeface="Calibri"/>
                <a:cs typeface="Calibri"/>
              </a:rPr>
              <a:t>İ</a:t>
            </a:r>
            <a:r>
              <a:rPr sz="2000" b="1" spc="30" dirty="0">
                <a:solidFill>
                  <a:srgbClr val="ED2024"/>
                </a:solidFill>
                <a:latin typeface="Tahoma"/>
                <a:cs typeface="Tahoma"/>
              </a:rPr>
              <a:t>N</a:t>
            </a:r>
            <a:r>
              <a:rPr sz="2000" b="1" spc="100" dirty="0">
                <a:solidFill>
                  <a:srgbClr val="ED2024"/>
                </a:solidFill>
                <a:latin typeface="Calibri"/>
                <a:cs typeface="Calibri"/>
              </a:rPr>
              <a:t>İ</a:t>
            </a:r>
            <a:r>
              <a:rPr sz="2000" b="1" spc="-35" dirty="0">
                <a:solidFill>
                  <a:srgbClr val="ED2024"/>
                </a:solidFill>
                <a:latin typeface="Tahoma"/>
                <a:cs typeface="Tahoma"/>
              </a:rPr>
              <a:t>Z!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D202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Özel</PresentationFormat>
  <Paragraphs>92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Office Theme</vt:lpstr>
      <vt:lpstr>VELİ BİLGİLENDİRME REHBERİ</vt:lpstr>
      <vt:lpstr>PowerPoint Sunusu</vt:lpstr>
      <vt:lpstr>ÇOCUKLARIMIZIN  SAĞLIĞI İÇİN  VELİLERİMİZLE  YENİDEN  BİRLİKTE…</vt:lpstr>
      <vt:lpstr>PowerPoint Sunusu</vt:lpstr>
      <vt:lpstr>PowerPoint Sunusu</vt:lpstr>
      <vt:lpstr>ÖĞRENCİMİZE…</vt:lpstr>
      <vt:lpstr>PowerPoint Sunusu</vt:lpstr>
      <vt:lpstr>PowerPoint Sunusu</vt:lpstr>
      <vt:lpstr>PowerPoint Sunusu</vt:lpstr>
      <vt:lpstr>PowerPoint Sunusu</vt:lpstr>
      <vt:lpstr>ÖNEMSEYİNİZ!</vt:lpstr>
      <vt:lpstr>PowerPoint Sunusu</vt:lpstr>
      <vt:lpstr>PowerPoint Sunusu</vt:lpstr>
      <vt:lpstr>PowerPoint Sunusu</vt:lpstr>
      <vt:lpstr>PowerPoint Sunusu</vt:lpstr>
      <vt:lpstr>ÖNEMSEYİNİZ!</vt:lpstr>
      <vt:lpstr>PowerPoint Sunusu</vt:lpstr>
      <vt:lpstr>PowerPoint Sunusu</vt:lpstr>
      <vt:lpstr>ÖNEMSEYİNİZ!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 VEL.indd</dc:title>
  <dc:creator>Mak Grup Grafik</dc:creator>
  <cp:lastModifiedBy>OzgurM.OZTURK</cp:lastModifiedBy>
  <cp:revision>1</cp:revision>
  <dcterms:created xsi:type="dcterms:W3CDTF">2020-08-24T07:41:06Z</dcterms:created>
  <dcterms:modified xsi:type="dcterms:W3CDTF">2020-08-24T08:14:08Z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2020-08-24T00:00:00Z</vt:filetime>
  </property>
</Properties>
</file>