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89" r:id="rId29"/>
    <p:sldId id="290" r:id="rId30"/>
    <p:sldId id="293" r:id="rId31"/>
  </p:sldIdLst>
  <p:sldSz cx="5765800" cy="8648700"/>
  <p:notesSz cx="5765800" cy="86487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31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2681097"/>
            <a:ext cx="4900930" cy="1816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4843272"/>
            <a:ext cx="4036060" cy="2162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1989201"/>
            <a:ext cx="2508123" cy="570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1989201"/>
            <a:ext cx="2508123" cy="570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299" y="2898521"/>
            <a:ext cx="3991201" cy="281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8290" y="1989201"/>
            <a:ext cx="5189220" cy="570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8043291"/>
            <a:ext cx="1845056" cy="432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8043291"/>
            <a:ext cx="1326134" cy="432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8043291"/>
            <a:ext cx="1326134" cy="432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9714" y="0"/>
            <a:ext cx="1689735" cy="646430"/>
          </a:xfrm>
          <a:custGeom>
            <a:avLst/>
            <a:gdLst/>
            <a:ahLst/>
            <a:cxnLst/>
            <a:rect l="l" t="t" r="r" b="b"/>
            <a:pathLst>
              <a:path w="1689735" h="646430">
                <a:moveTo>
                  <a:pt x="0" y="0"/>
                </a:moveTo>
                <a:lnTo>
                  <a:pt x="14304" y="47819"/>
                </a:lnTo>
                <a:lnTo>
                  <a:pt x="29869" y="90768"/>
                </a:lnTo>
                <a:lnTo>
                  <a:pt x="47577" y="132641"/>
                </a:lnTo>
                <a:lnTo>
                  <a:pt x="67364" y="173369"/>
                </a:lnTo>
                <a:lnTo>
                  <a:pt x="89163" y="212887"/>
                </a:lnTo>
                <a:lnTo>
                  <a:pt x="112905" y="251127"/>
                </a:lnTo>
                <a:lnTo>
                  <a:pt x="138526" y="288024"/>
                </a:lnTo>
                <a:lnTo>
                  <a:pt x="165957" y="323509"/>
                </a:lnTo>
                <a:lnTo>
                  <a:pt x="195133" y="357517"/>
                </a:lnTo>
                <a:lnTo>
                  <a:pt x="225987" y="389981"/>
                </a:lnTo>
                <a:lnTo>
                  <a:pt x="258451" y="420835"/>
                </a:lnTo>
                <a:lnTo>
                  <a:pt x="292459" y="450010"/>
                </a:lnTo>
                <a:lnTo>
                  <a:pt x="327945" y="477441"/>
                </a:lnTo>
                <a:lnTo>
                  <a:pt x="364842" y="503061"/>
                </a:lnTo>
                <a:lnTo>
                  <a:pt x="403082" y="526803"/>
                </a:lnTo>
                <a:lnTo>
                  <a:pt x="442600" y="548601"/>
                </a:lnTo>
                <a:lnTo>
                  <a:pt x="483328" y="568388"/>
                </a:lnTo>
                <a:lnTo>
                  <a:pt x="525200" y="586096"/>
                </a:lnTo>
                <a:lnTo>
                  <a:pt x="568149" y="601660"/>
                </a:lnTo>
                <a:lnTo>
                  <a:pt x="612108" y="615013"/>
                </a:lnTo>
                <a:lnTo>
                  <a:pt x="657011" y="626087"/>
                </a:lnTo>
                <a:lnTo>
                  <a:pt x="702791" y="634817"/>
                </a:lnTo>
                <a:lnTo>
                  <a:pt x="749381" y="641135"/>
                </a:lnTo>
                <a:lnTo>
                  <a:pt x="796714" y="644974"/>
                </a:lnTo>
                <a:lnTo>
                  <a:pt x="844724" y="646269"/>
                </a:lnTo>
                <a:lnTo>
                  <a:pt x="892735" y="644974"/>
                </a:lnTo>
                <a:lnTo>
                  <a:pt x="940070" y="641135"/>
                </a:lnTo>
                <a:lnTo>
                  <a:pt x="986661" y="634817"/>
                </a:lnTo>
                <a:lnTo>
                  <a:pt x="1032441" y="626087"/>
                </a:lnTo>
                <a:lnTo>
                  <a:pt x="1077345" y="615013"/>
                </a:lnTo>
                <a:lnTo>
                  <a:pt x="1121305" y="601660"/>
                </a:lnTo>
                <a:lnTo>
                  <a:pt x="1164255" y="586096"/>
                </a:lnTo>
                <a:lnTo>
                  <a:pt x="1206128" y="568388"/>
                </a:lnTo>
                <a:lnTo>
                  <a:pt x="1246857" y="548601"/>
                </a:lnTo>
                <a:lnTo>
                  <a:pt x="1286375" y="526803"/>
                </a:lnTo>
                <a:lnTo>
                  <a:pt x="1324616" y="503061"/>
                </a:lnTo>
                <a:lnTo>
                  <a:pt x="1361513" y="477441"/>
                </a:lnTo>
                <a:lnTo>
                  <a:pt x="1396999" y="450010"/>
                </a:lnTo>
                <a:lnTo>
                  <a:pt x="1431008" y="420835"/>
                </a:lnTo>
                <a:lnTo>
                  <a:pt x="1463473" y="389981"/>
                </a:lnTo>
                <a:lnTo>
                  <a:pt x="1494327" y="357517"/>
                </a:lnTo>
                <a:lnTo>
                  <a:pt x="1523503" y="323509"/>
                </a:lnTo>
                <a:lnTo>
                  <a:pt x="1550934" y="288024"/>
                </a:lnTo>
                <a:lnTo>
                  <a:pt x="1576555" y="251127"/>
                </a:lnTo>
                <a:lnTo>
                  <a:pt x="1600298" y="212887"/>
                </a:lnTo>
                <a:lnTo>
                  <a:pt x="1622096" y="173369"/>
                </a:lnTo>
                <a:lnTo>
                  <a:pt x="1641883" y="132641"/>
                </a:lnTo>
                <a:lnTo>
                  <a:pt x="1659592" y="90768"/>
                </a:lnTo>
                <a:lnTo>
                  <a:pt x="1675157" y="47819"/>
                </a:lnTo>
                <a:lnTo>
                  <a:pt x="1688510" y="3859"/>
                </a:lnTo>
                <a:lnTo>
                  <a:pt x="1689461" y="0"/>
                </a:lnTo>
              </a:path>
            </a:pathLst>
          </a:custGeom>
          <a:ln w="3175">
            <a:solidFill>
              <a:srgbClr val="7BAF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6476" y="6622099"/>
            <a:ext cx="5773064" cy="202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73454" y="2766034"/>
            <a:ext cx="1154430" cy="920750"/>
            <a:chOff x="573454" y="2766034"/>
            <a:chExt cx="1154430" cy="920750"/>
          </a:xfrm>
        </p:grpSpPr>
        <p:sp>
          <p:nvSpPr>
            <p:cNvPr id="5" name="object 5"/>
            <p:cNvSpPr/>
            <p:nvPr/>
          </p:nvSpPr>
          <p:spPr>
            <a:xfrm>
              <a:off x="695450" y="2771152"/>
              <a:ext cx="910590" cy="910590"/>
            </a:xfrm>
            <a:custGeom>
              <a:avLst/>
              <a:gdLst/>
              <a:ahLst/>
              <a:cxnLst/>
              <a:rect l="l" t="t" r="r" b="b"/>
              <a:pathLst>
                <a:path w="910590" h="910589">
                  <a:moveTo>
                    <a:pt x="910424" y="455218"/>
                  </a:moveTo>
                  <a:lnTo>
                    <a:pt x="908074" y="501759"/>
                  </a:lnTo>
                  <a:lnTo>
                    <a:pt x="901176" y="546956"/>
                  </a:lnTo>
                  <a:lnTo>
                    <a:pt x="889959" y="590580"/>
                  </a:lnTo>
                  <a:lnTo>
                    <a:pt x="874651" y="632402"/>
                  </a:lnTo>
                  <a:lnTo>
                    <a:pt x="855482" y="672194"/>
                  </a:lnTo>
                  <a:lnTo>
                    <a:pt x="832681" y="709725"/>
                  </a:lnTo>
                  <a:lnTo>
                    <a:pt x="806475" y="744769"/>
                  </a:lnTo>
                  <a:lnTo>
                    <a:pt x="777095" y="777095"/>
                  </a:lnTo>
                  <a:lnTo>
                    <a:pt x="744769" y="806475"/>
                  </a:lnTo>
                  <a:lnTo>
                    <a:pt x="709725" y="832681"/>
                  </a:lnTo>
                  <a:lnTo>
                    <a:pt x="672194" y="855482"/>
                  </a:lnTo>
                  <a:lnTo>
                    <a:pt x="632402" y="874651"/>
                  </a:lnTo>
                  <a:lnTo>
                    <a:pt x="590580" y="889959"/>
                  </a:lnTo>
                  <a:lnTo>
                    <a:pt x="546956" y="901176"/>
                  </a:lnTo>
                  <a:lnTo>
                    <a:pt x="501759" y="908074"/>
                  </a:lnTo>
                  <a:lnTo>
                    <a:pt x="455218" y="910424"/>
                  </a:lnTo>
                  <a:lnTo>
                    <a:pt x="408675" y="908074"/>
                  </a:lnTo>
                  <a:lnTo>
                    <a:pt x="363476" y="901176"/>
                  </a:lnTo>
                  <a:lnTo>
                    <a:pt x="319851" y="889959"/>
                  </a:lnTo>
                  <a:lnTo>
                    <a:pt x="278027" y="874651"/>
                  </a:lnTo>
                  <a:lnTo>
                    <a:pt x="238235" y="855482"/>
                  </a:lnTo>
                  <a:lnTo>
                    <a:pt x="200702" y="832681"/>
                  </a:lnTo>
                  <a:lnTo>
                    <a:pt x="165657" y="806475"/>
                  </a:lnTo>
                  <a:lnTo>
                    <a:pt x="133330" y="777095"/>
                  </a:lnTo>
                  <a:lnTo>
                    <a:pt x="103950" y="744769"/>
                  </a:lnTo>
                  <a:lnTo>
                    <a:pt x="77744" y="709725"/>
                  </a:lnTo>
                  <a:lnTo>
                    <a:pt x="54942" y="672194"/>
                  </a:lnTo>
                  <a:lnTo>
                    <a:pt x="35773" y="632402"/>
                  </a:lnTo>
                  <a:lnTo>
                    <a:pt x="20465" y="590580"/>
                  </a:lnTo>
                  <a:lnTo>
                    <a:pt x="9248" y="546956"/>
                  </a:lnTo>
                  <a:lnTo>
                    <a:pt x="2350" y="501759"/>
                  </a:lnTo>
                  <a:lnTo>
                    <a:pt x="0" y="455218"/>
                  </a:lnTo>
                  <a:lnTo>
                    <a:pt x="2350" y="408675"/>
                  </a:lnTo>
                  <a:lnTo>
                    <a:pt x="9248" y="363476"/>
                  </a:lnTo>
                  <a:lnTo>
                    <a:pt x="20465" y="319851"/>
                  </a:lnTo>
                  <a:lnTo>
                    <a:pt x="35773" y="278027"/>
                  </a:lnTo>
                  <a:lnTo>
                    <a:pt x="54942" y="238235"/>
                  </a:lnTo>
                  <a:lnTo>
                    <a:pt x="77744" y="200702"/>
                  </a:lnTo>
                  <a:lnTo>
                    <a:pt x="103950" y="165657"/>
                  </a:lnTo>
                  <a:lnTo>
                    <a:pt x="133330" y="133330"/>
                  </a:lnTo>
                  <a:lnTo>
                    <a:pt x="165657" y="103950"/>
                  </a:lnTo>
                  <a:lnTo>
                    <a:pt x="200702" y="77744"/>
                  </a:lnTo>
                  <a:lnTo>
                    <a:pt x="238235" y="54942"/>
                  </a:lnTo>
                  <a:lnTo>
                    <a:pt x="278027" y="35773"/>
                  </a:lnTo>
                  <a:lnTo>
                    <a:pt x="319851" y="20465"/>
                  </a:lnTo>
                  <a:lnTo>
                    <a:pt x="363476" y="9248"/>
                  </a:lnTo>
                  <a:lnTo>
                    <a:pt x="408675" y="2350"/>
                  </a:lnTo>
                  <a:lnTo>
                    <a:pt x="455218" y="0"/>
                  </a:lnTo>
                  <a:lnTo>
                    <a:pt x="501759" y="2350"/>
                  </a:lnTo>
                  <a:lnTo>
                    <a:pt x="546956" y="9248"/>
                  </a:lnTo>
                  <a:lnTo>
                    <a:pt x="590580" y="20465"/>
                  </a:lnTo>
                  <a:lnTo>
                    <a:pt x="632402" y="35773"/>
                  </a:lnTo>
                  <a:lnTo>
                    <a:pt x="672194" y="54942"/>
                  </a:lnTo>
                  <a:lnTo>
                    <a:pt x="709725" y="77744"/>
                  </a:lnTo>
                  <a:lnTo>
                    <a:pt x="744769" y="103950"/>
                  </a:lnTo>
                  <a:lnTo>
                    <a:pt x="777095" y="133330"/>
                  </a:lnTo>
                  <a:lnTo>
                    <a:pt x="806475" y="165657"/>
                  </a:lnTo>
                  <a:lnTo>
                    <a:pt x="832681" y="200702"/>
                  </a:lnTo>
                  <a:lnTo>
                    <a:pt x="855482" y="238235"/>
                  </a:lnTo>
                  <a:lnTo>
                    <a:pt x="874651" y="278027"/>
                  </a:lnTo>
                  <a:lnTo>
                    <a:pt x="889959" y="319851"/>
                  </a:lnTo>
                  <a:lnTo>
                    <a:pt x="901176" y="363476"/>
                  </a:lnTo>
                  <a:lnTo>
                    <a:pt x="908074" y="408675"/>
                  </a:lnTo>
                  <a:lnTo>
                    <a:pt x="910424" y="455218"/>
                  </a:lnTo>
                  <a:close/>
                </a:path>
              </a:pathLst>
            </a:custGeom>
            <a:ln w="10236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77522" y="3141680"/>
              <a:ext cx="341630" cy="192405"/>
            </a:xfrm>
            <a:custGeom>
              <a:avLst/>
              <a:gdLst/>
              <a:ahLst/>
              <a:cxnLst/>
              <a:rect l="l" t="t" r="r" b="b"/>
              <a:pathLst>
                <a:path w="341630" h="192404">
                  <a:moveTo>
                    <a:pt x="48094" y="0"/>
                  </a:moveTo>
                  <a:lnTo>
                    <a:pt x="0" y="70218"/>
                  </a:lnTo>
                  <a:lnTo>
                    <a:pt x="96824" y="136550"/>
                  </a:lnTo>
                  <a:lnTo>
                    <a:pt x="129182" y="145280"/>
                  </a:lnTo>
                  <a:lnTo>
                    <a:pt x="169749" y="143532"/>
                  </a:lnTo>
                  <a:lnTo>
                    <a:pt x="218148" y="147151"/>
                  </a:lnTo>
                  <a:lnTo>
                    <a:pt x="318843" y="192068"/>
                  </a:lnTo>
                  <a:lnTo>
                    <a:pt x="338997" y="182495"/>
                  </a:lnTo>
                  <a:lnTo>
                    <a:pt x="341278" y="160678"/>
                  </a:lnTo>
                  <a:lnTo>
                    <a:pt x="196443" y="50863"/>
                  </a:lnTo>
                  <a:lnTo>
                    <a:pt x="158551" y="32843"/>
                  </a:lnTo>
                  <a:lnTo>
                    <a:pt x="119202" y="23336"/>
                  </a:lnTo>
                  <a:lnTo>
                    <a:pt x="81386" y="14876"/>
                  </a:lnTo>
                  <a:lnTo>
                    <a:pt x="48094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51654" y="3311711"/>
              <a:ext cx="357705" cy="32191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20489" y="3115547"/>
              <a:ext cx="443230" cy="384175"/>
            </a:xfrm>
            <a:custGeom>
              <a:avLst/>
              <a:gdLst/>
              <a:ahLst/>
              <a:cxnLst/>
              <a:rect l="l" t="t" r="r" b="b"/>
              <a:pathLst>
                <a:path w="443230" h="384175">
                  <a:moveTo>
                    <a:pt x="281216" y="0"/>
                  </a:moveTo>
                  <a:lnTo>
                    <a:pt x="0" y="281216"/>
                  </a:lnTo>
                  <a:lnTo>
                    <a:pt x="26673" y="312324"/>
                  </a:lnTo>
                  <a:lnTo>
                    <a:pt x="120137" y="345992"/>
                  </a:lnTo>
                  <a:lnTo>
                    <a:pt x="220290" y="372973"/>
                  </a:lnTo>
                  <a:lnTo>
                    <a:pt x="267030" y="384022"/>
                  </a:lnTo>
                  <a:lnTo>
                    <a:pt x="328241" y="322195"/>
                  </a:lnTo>
                  <a:lnTo>
                    <a:pt x="343090" y="307962"/>
                  </a:lnTo>
                  <a:lnTo>
                    <a:pt x="359037" y="285402"/>
                  </a:lnTo>
                  <a:lnTo>
                    <a:pt x="385951" y="226294"/>
                  </a:lnTo>
                  <a:lnTo>
                    <a:pt x="401891" y="202920"/>
                  </a:lnTo>
                  <a:lnTo>
                    <a:pt x="443014" y="161797"/>
                  </a:lnTo>
                  <a:lnTo>
                    <a:pt x="281216" y="0"/>
                  </a:lnTo>
                  <a:close/>
                </a:path>
              </a:pathLst>
            </a:custGeom>
            <a:solidFill>
              <a:srgbClr val="E59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1674" y="3302571"/>
              <a:ext cx="357706" cy="3219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37530" y="3106419"/>
              <a:ext cx="443230" cy="384175"/>
            </a:xfrm>
            <a:custGeom>
              <a:avLst/>
              <a:gdLst/>
              <a:ahLst/>
              <a:cxnLst/>
              <a:rect l="l" t="t" r="r" b="b"/>
              <a:pathLst>
                <a:path w="443230" h="384175">
                  <a:moveTo>
                    <a:pt x="161797" y="0"/>
                  </a:moveTo>
                  <a:lnTo>
                    <a:pt x="0" y="161797"/>
                  </a:lnTo>
                  <a:lnTo>
                    <a:pt x="41109" y="202920"/>
                  </a:lnTo>
                  <a:lnTo>
                    <a:pt x="57055" y="226294"/>
                  </a:lnTo>
                  <a:lnTo>
                    <a:pt x="83970" y="285396"/>
                  </a:lnTo>
                  <a:lnTo>
                    <a:pt x="99923" y="307949"/>
                  </a:lnTo>
                  <a:lnTo>
                    <a:pt x="114772" y="322189"/>
                  </a:lnTo>
                  <a:lnTo>
                    <a:pt x="175983" y="384022"/>
                  </a:lnTo>
                  <a:lnTo>
                    <a:pt x="222724" y="372973"/>
                  </a:lnTo>
                  <a:lnTo>
                    <a:pt x="322876" y="345992"/>
                  </a:lnTo>
                  <a:lnTo>
                    <a:pt x="416340" y="312324"/>
                  </a:lnTo>
                  <a:lnTo>
                    <a:pt x="443014" y="281216"/>
                  </a:lnTo>
                  <a:lnTo>
                    <a:pt x="161797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68859" y="3368409"/>
              <a:ext cx="115570" cy="115570"/>
            </a:xfrm>
            <a:custGeom>
              <a:avLst/>
              <a:gdLst/>
              <a:ahLst/>
              <a:cxnLst/>
              <a:rect l="l" t="t" r="r" b="b"/>
              <a:pathLst>
                <a:path w="115569" h="115570">
                  <a:moveTo>
                    <a:pt x="115125" y="115112"/>
                  </a:moveTo>
                  <a:lnTo>
                    <a:pt x="0" y="0"/>
                  </a:lnTo>
                </a:path>
              </a:pathLst>
            </a:custGeom>
            <a:ln w="10236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2624" y="3414645"/>
              <a:ext cx="115570" cy="115570"/>
            </a:xfrm>
            <a:custGeom>
              <a:avLst/>
              <a:gdLst/>
              <a:ahLst/>
              <a:cxnLst/>
              <a:rect l="l" t="t" r="r" b="b"/>
              <a:pathLst>
                <a:path w="115569" h="115570">
                  <a:moveTo>
                    <a:pt x="115125" y="115112"/>
                  </a:moveTo>
                  <a:lnTo>
                    <a:pt x="0" y="0"/>
                  </a:lnTo>
                </a:path>
              </a:pathLst>
            </a:custGeom>
            <a:ln w="10236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75358" y="3459826"/>
              <a:ext cx="97155" cy="97155"/>
            </a:xfrm>
            <a:custGeom>
              <a:avLst/>
              <a:gdLst/>
              <a:ahLst/>
              <a:cxnLst/>
              <a:rect l="l" t="t" r="r" b="b"/>
              <a:pathLst>
                <a:path w="97155" h="97154">
                  <a:moveTo>
                    <a:pt x="96608" y="96608"/>
                  </a:moveTo>
                  <a:lnTo>
                    <a:pt x="0" y="0"/>
                  </a:lnTo>
                </a:path>
              </a:pathLst>
            </a:custGeom>
            <a:ln w="10236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3454" y="2836168"/>
              <a:ext cx="442595" cy="442595"/>
            </a:xfrm>
            <a:custGeom>
              <a:avLst/>
              <a:gdLst/>
              <a:ahLst/>
              <a:cxnLst/>
              <a:rect l="l" t="t" r="r" b="b"/>
              <a:pathLst>
                <a:path w="442594" h="442595">
                  <a:moveTo>
                    <a:pt x="179946" y="0"/>
                  </a:moveTo>
                  <a:lnTo>
                    <a:pt x="0" y="179946"/>
                  </a:lnTo>
                  <a:lnTo>
                    <a:pt x="262140" y="442087"/>
                  </a:lnTo>
                  <a:lnTo>
                    <a:pt x="442087" y="262140"/>
                  </a:lnTo>
                  <a:lnTo>
                    <a:pt x="179946" y="0"/>
                  </a:lnTo>
                  <a:close/>
                </a:path>
              </a:pathLst>
            </a:custGeom>
            <a:solidFill>
              <a:srgbClr val="3762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8012" y="3115039"/>
              <a:ext cx="341630" cy="192405"/>
            </a:xfrm>
            <a:custGeom>
              <a:avLst/>
              <a:gdLst/>
              <a:ahLst/>
              <a:cxnLst/>
              <a:rect l="l" t="t" r="r" b="b"/>
              <a:pathLst>
                <a:path w="341630" h="192404">
                  <a:moveTo>
                    <a:pt x="293189" y="0"/>
                  </a:moveTo>
                  <a:lnTo>
                    <a:pt x="259895" y="14876"/>
                  </a:lnTo>
                  <a:lnTo>
                    <a:pt x="222077" y="23336"/>
                  </a:lnTo>
                  <a:lnTo>
                    <a:pt x="182727" y="32843"/>
                  </a:lnTo>
                  <a:lnTo>
                    <a:pt x="144840" y="50863"/>
                  </a:lnTo>
                  <a:lnTo>
                    <a:pt x="8785" y="144043"/>
                  </a:lnTo>
                  <a:lnTo>
                    <a:pt x="0" y="160691"/>
                  </a:lnTo>
                  <a:lnTo>
                    <a:pt x="2281" y="182508"/>
                  </a:lnTo>
                  <a:lnTo>
                    <a:pt x="22438" y="192081"/>
                  </a:lnTo>
                  <a:lnTo>
                    <a:pt x="123135" y="147158"/>
                  </a:lnTo>
                  <a:lnTo>
                    <a:pt x="171532" y="143538"/>
                  </a:lnTo>
                  <a:lnTo>
                    <a:pt x="212096" y="145285"/>
                  </a:lnTo>
                  <a:lnTo>
                    <a:pt x="244446" y="136550"/>
                  </a:lnTo>
                  <a:lnTo>
                    <a:pt x="341284" y="70230"/>
                  </a:lnTo>
                  <a:lnTo>
                    <a:pt x="293189" y="0"/>
                  </a:lnTo>
                  <a:close/>
                </a:path>
              </a:pathLst>
            </a:custGeom>
            <a:solidFill>
              <a:srgbClr val="E59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85499" y="2844999"/>
              <a:ext cx="442595" cy="442595"/>
            </a:xfrm>
            <a:custGeom>
              <a:avLst/>
              <a:gdLst/>
              <a:ahLst/>
              <a:cxnLst/>
              <a:rect l="l" t="t" r="r" b="b"/>
              <a:pathLst>
                <a:path w="442594" h="442595">
                  <a:moveTo>
                    <a:pt x="262432" y="0"/>
                  </a:moveTo>
                  <a:lnTo>
                    <a:pt x="0" y="262432"/>
                  </a:lnTo>
                  <a:lnTo>
                    <a:pt x="179946" y="442391"/>
                  </a:lnTo>
                  <a:lnTo>
                    <a:pt x="442379" y="179946"/>
                  </a:lnTo>
                  <a:lnTo>
                    <a:pt x="262432" y="0"/>
                  </a:lnTo>
                  <a:close/>
                </a:path>
              </a:pathLst>
            </a:custGeom>
            <a:solidFill>
              <a:srgbClr val="3762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6296" y="3400779"/>
              <a:ext cx="253492" cy="2362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30496" y="2850433"/>
              <a:ext cx="240031" cy="24003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829930" y="3913952"/>
            <a:ext cx="1326515" cy="995680"/>
            <a:chOff x="1829930" y="3913952"/>
            <a:chExt cx="1326515" cy="995680"/>
          </a:xfrm>
        </p:grpSpPr>
        <p:sp>
          <p:nvSpPr>
            <p:cNvPr id="20" name="object 20"/>
            <p:cNvSpPr/>
            <p:nvPr/>
          </p:nvSpPr>
          <p:spPr>
            <a:xfrm>
              <a:off x="2000724" y="3919071"/>
              <a:ext cx="985519" cy="985519"/>
            </a:xfrm>
            <a:custGeom>
              <a:avLst/>
              <a:gdLst/>
              <a:ahLst/>
              <a:cxnLst/>
              <a:rect l="l" t="t" r="r" b="b"/>
              <a:pathLst>
                <a:path w="985519" h="985520">
                  <a:moveTo>
                    <a:pt x="984973" y="492480"/>
                  </a:moveTo>
                  <a:lnTo>
                    <a:pt x="982719" y="539910"/>
                  </a:lnTo>
                  <a:lnTo>
                    <a:pt x="976093" y="586065"/>
                  </a:lnTo>
                  <a:lnTo>
                    <a:pt x="965303" y="630737"/>
                  </a:lnTo>
                  <a:lnTo>
                    <a:pt x="950554" y="673721"/>
                  </a:lnTo>
                  <a:lnTo>
                    <a:pt x="932053" y="714809"/>
                  </a:lnTo>
                  <a:lnTo>
                    <a:pt x="910007" y="753797"/>
                  </a:lnTo>
                  <a:lnTo>
                    <a:pt x="884621" y="790477"/>
                  </a:lnTo>
                  <a:lnTo>
                    <a:pt x="856102" y="824643"/>
                  </a:lnTo>
                  <a:lnTo>
                    <a:pt x="824656" y="856089"/>
                  </a:lnTo>
                  <a:lnTo>
                    <a:pt x="790490" y="884608"/>
                  </a:lnTo>
                  <a:lnTo>
                    <a:pt x="753810" y="909994"/>
                  </a:lnTo>
                  <a:lnTo>
                    <a:pt x="714822" y="932041"/>
                  </a:lnTo>
                  <a:lnTo>
                    <a:pt x="673733" y="950542"/>
                  </a:lnTo>
                  <a:lnTo>
                    <a:pt x="630750" y="965290"/>
                  </a:lnTo>
                  <a:lnTo>
                    <a:pt x="586077" y="976081"/>
                  </a:lnTo>
                  <a:lnTo>
                    <a:pt x="539923" y="982706"/>
                  </a:lnTo>
                  <a:lnTo>
                    <a:pt x="492493" y="984961"/>
                  </a:lnTo>
                  <a:lnTo>
                    <a:pt x="445064" y="982706"/>
                  </a:lnTo>
                  <a:lnTo>
                    <a:pt x="398911" y="976081"/>
                  </a:lnTo>
                  <a:lnTo>
                    <a:pt x="354240" y="965290"/>
                  </a:lnTo>
                  <a:lnTo>
                    <a:pt x="311256" y="950542"/>
                  </a:lnTo>
                  <a:lnTo>
                    <a:pt x="270166" y="932041"/>
                  </a:lnTo>
                  <a:lnTo>
                    <a:pt x="231178" y="909994"/>
                  </a:lnTo>
                  <a:lnTo>
                    <a:pt x="194497" y="884608"/>
                  </a:lnTo>
                  <a:lnTo>
                    <a:pt x="160329" y="856089"/>
                  </a:lnTo>
                  <a:lnTo>
                    <a:pt x="128882" y="824643"/>
                  </a:lnTo>
                  <a:lnTo>
                    <a:pt x="100361" y="790477"/>
                  </a:lnTo>
                  <a:lnTo>
                    <a:pt x="74973" y="753797"/>
                  </a:lnTo>
                  <a:lnTo>
                    <a:pt x="52925" y="714809"/>
                  </a:lnTo>
                  <a:lnTo>
                    <a:pt x="34422" y="673721"/>
                  </a:lnTo>
                  <a:lnTo>
                    <a:pt x="19672" y="630737"/>
                  </a:lnTo>
                  <a:lnTo>
                    <a:pt x="8880" y="586065"/>
                  </a:lnTo>
                  <a:lnTo>
                    <a:pt x="2254" y="539910"/>
                  </a:lnTo>
                  <a:lnTo>
                    <a:pt x="0" y="492480"/>
                  </a:lnTo>
                  <a:lnTo>
                    <a:pt x="2254" y="445050"/>
                  </a:lnTo>
                  <a:lnTo>
                    <a:pt x="8880" y="398896"/>
                  </a:lnTo>
                  <a:lnTo>
                    <a:pt x="19672" y="354223"/>
                  </a:lnTo>
                  <a:lnTo>
                    <a:pt x="34422" y="311240"/>
                  </a:lnTo>
                  <a:lnTo>
                    <a:pt x="52925" y="270151"/>
                  </a:lnTo>
                  <a:lnTo>
                    <a:pt x="74973" y="231163"/>
                  </a:lnTo>
                  <a:lnTo>
                    <a:pt x="100361" y="194483"/>
                  </a:lnTo>
                  <a:lnTo>
                    <a:pt x="128882" y="160317"/>
                  </a:lnTo>
                  <a:lnTo>
                    <a:pt x="160329" y="128871"/>
                  </a:lnTo>
                  <a:lnTo>
                    <a:pt x="194497" y="100352"/>
                  </a:lnTo>
                  <a:lnTo>
                    <a:pt x="231178" y="74966"/>
                  </a:lnTo>
                  <a:lnTo>
                    <a:pt x="270166" y="52920"/>
                  </a:lnTo>
                  <a:lnTo>
                    <a:pt x="311256" y="34419"/>
                  </a:lnTo>
                  <a:lnTo>
                    <a:pt x="354240" y="19670"/>
                  </a:lnTo>
                  <a:lnTo>
                    <a:pt x="398911" y="8879"/>
                  </a:lnTo>
                  <a:lnTo>
                    <a:pt x="445064" y="2254"/>
                  </a:lnTo>
                  <a:lnTo>
                    <a:pt x="492493" y="0"/>
                  </a:lnTo>
                  <a:lnTo>
                    <a:pt x="539923" y="2254"/>
                  </a:lnTo>
                  <a:lnTo>
                    <a:pt x="586077" y="8879"/>
                  </a:lnTo>
                  <a:lnTo>
                    <a:pt x="630750" y="19670"/>
                  </a:lnTo>
                  <a:lnTo>
                    <a:pt x="673733" y="34419"/>
                  </a:lnTo>
                  <a:lnTo>
                    <a:pt x="714822" y="52920"/>
                  </a:lnTo>
                  <a:lnTo>
                    <a:pt x="753810" y="74966"/>
                  </a:lnTo>
                  <a:lnTo>
                    <a:pt x="790490" y="100352"/>
                  </a:lnTo>
                  <a:lnTo>
                    <a:pt x="824656" y="128871"/>
                  </a:lnTo>
                  <a:lnTo>
                    <a:pt x="856102" y="160317"/>
                  </a:lnTo>
                  <a:lnTo>
                    <a:pt x="884621" y="194483"/>
                  </a:lnTo>
                  <a:lnTo>
                    <a:pt x="910007" y="231163"/>
                  </a:lnTo>
                  <a:lnTo>
                    <a:pt x="932053" y="270151"/>
                  </a:lnTo>
                  <a:lnTo>
                    <a:pt x="950554" y="311240"/>
                  </a:lnTo>
                  <a:lnTo>
                    <a:pt x="965303" y="354223"/>
                  </a:lnTo>
                  <a:lnTo>
                    <a:pt x="976093" y="398896"/>
                  </a:lnTo>
                  <a:lnTo>
                    <a:pt x="982719" y="445050"/>
                  </a:lnTo>
                  <a:lnTo>
                    <a:pt x="984973" y="492480"/>
                  </a:lnTo>
                  <a:close/>
                </a:path>
              </a:pathLst>
            </a:custGeom>
            <a:ln w="10236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53285" y="4530191"/>
              <a:ext cx="469900" cy="128270"/>
            </a:xfrm>
            <a:custGeom>
              <a:avLst/>
              <a:gdLst/>
              <a:ahLst/>
              <a:cxnLst/>
              <a:rect l="l" t="t" r="r" b="b"/>
              <a:pathLst>
                <a:path w="469900" h="128270">
                  <a:moveTo>
                    <a:pt x="469315" y="63817"/>
                  </a:moveTo>
                  <a:lnTo>
                    <a:pt x="376275" y="0"/>
                  </a:lnTo>
                  <a:lnTo>
                    <a:pt x="376275" y="46380"/>
                  </a:lnTo>
                  <a:lnTo>
                    <a:pt x="93040" y="46380"/>
                  </a:lnTo>
                  <a:lnTo>
                    <a:pt x="93040" y="0"/>
                  </a:lnTo>
                  <a:lnTo>
                    <a:pt x="0" y="63817"/>
                  </a:lnTo>
                  <a:lnTo>
                    <a:pt x="93040" y="127647"/>
                  </a:lnTo>
                  <a:lnTo>
                    <a:pt x="93040" y="81267"/>
                  </a:lnTo>
                  <a:lnTo>
                    <a:pt x="376275" y="81267"/>
                  </a:lnTo>
                  <a:lnTo>
                    <a:pt x="376275" y="127647"/>
                  </a:lnTo>
                  <a:lnTo>
                    <a:pt x="469315" y="63817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01685" y="4034520"/>
              <a:ext cx="438150" cy="542925"/>
            </a:xfrm>
            <a:custGeom>
              <a:avLst/>
              <a:gdLst/>
              <a:ahLst/>
              <a:cxnLst/>
              <a:rect l="l" t="t" r="r" b="b"/>
              <a:pathLst>
                <a:path w="438150" h="542925">
                  <a:moveTo>
                    <a:pt x="239916" y="0"/>
                  </a:moveTo>
                  <a:lnTo>
                    <a:pt x="196186" y="1668"/>
                  </a:lnTo>
                  <a:lnTo>
                    <a:pt x="154561" y="10032"/>
                  </a:lnTo>
                  <a:lnTo>
                    <a:pt x="116981" y="25161"/>
                  </a:lnTo>
                  <a:lnTo>
                    <a:pt x="85384" y="47119"/>
                  </a:lnTo>
                  <a:lnTo>
                    <a:pt x="32157" y="143442"/>
                  </a:lnTo>
                  <a:lnTo>
                    <a:pt x="28177" y="188742"/>
                  </a:lnTo>
                  <a:lnTo>
                    <a:pt x="33836" y="218669"/>
                  </a:lnTo>
                  <a:lnTo>
                    <a:pt x="33200" y="240018"/>
                  </a:lnTo>
                  <a:lnTo>
                    <a:pt x="15216" y="277787"/>
                  </a:lnTo>
                  <a:lnTo>
                    <a:pt x="8818" y="291870"/>
                  </a:lnTo>
                  <a:lnTo>
                    <a:pt x="2377" y="307430"/>
                  </a:lnTo>
                  <a:lnTo>
                    <a:pt x="0" y="320669"/>
                  </a:lnTo>
                  <a:lnTo>
                    <a:pt x="4333" y="328056"/>
                  </a:lnTo>
                  <a:lnTo>
                    <a:pt x="12657" y="331503"/>
                  </a:lnTo>
                  <a:lnTo>
                    <a:pt x="22252" y="332919"/>
                  </a:lnTo>
                  <a:lnTo>
                    <a:pt x="34673" y="334303"/>
                  </a:lnTo>
                  <a:lnTo>
                    <a:pt x="39245" y="334100"/>
                  </a:lnTo>
                  <a:lnTo>
                    <a:pt x="40997" y="345352"/>
                  </a:lnTo>
                  <a:lnTo>
                    <a:pt x="43596" y="365113"/>
                  </a:lnTo>
                  <a:lnTo>
                    <a:pt x="46704" y="396825"/>
                  </a:lnTo>
                  <a:lnTo>
                    <a:pt x="48795" y="410135"/>
                  </a:lnTo>
                  <a:lnTo>
                    <a:pt x="63768" y="431371"/>
                  </a:lnTo>
                  <a:lnTo>
                    <a:pt x="90215" y="440218"/>
                  </a:lnTo>
                  <a:lnTo>
                    <a:pt x="118602" y="441821"/>
                  </a:lnTo>
                  <a:lnTo>
                    <a:pt x="139397" y="441326"/>
                  </a:lnTo>
                  <a:lnTo>
                    <a:pt x="160441" y="457390"/>
                  </a:lnTo>
                  <a:lnTo>
                    <a:pt x="168463" y="492285"/>
                  </a:lnTo>
                  <a:lnTo>
                    <a:pt x="169124" y="527094"/>
                  </a:lnTo>
                  <a:lnTo>
                    <a:pt x="168086" y="542901"/>
                  </a:lnTo>
                  <a:lnTo>
                    <a:pt x="315292" y="542901"/>
                  </a:lnTo>
                  <a:lnTo>
                    <a:pt x="306809" y="473747"/>
                  </a:lnTo>
                  <a:lnTo>
                    <a:pt x="303433" y="435154"/>
                  </a:lnTo>
                  <a:lnTo>
                    <a:pt x="304673" y="413134"/>
                  </a:lnTo>
                  <a:lnTo>
                    <a:pt x="310034" y="393701"/>
                  </a:lnTo>
                  <a:lnTo>
                    <a:pt x="320465" y="376563"/>
                  </a:lnTo>
                  <a:lnTo>
                    <a:pt x="341361" y="349323"/>
                  </a:lnTo>
                  <a:lnTo>
                    <a:pt x="368005" y="314053"/>
                  </a:lnTo>
                  <a:lnTo>
                    <a:pt x="395677" y="272826"/>
                  </a:lnTo>
                  <a:lnTo>
                    <a:pt x="419658" y="227714"/>
                  </a:lnTo>
                  <a:lnTo>
                    <a:pt x="435228" y="180789"/>
                  </a:lnTo>
                  <a:lnTo>
                    <a:pt x="437670" y="134124"/>
                  </a:lnTo>
                  <a:lnTo>
                    <a:pt x="422264" y="89790"/>
                  </a:lnTo>
                  <a:lnTo>
                    <a:pt x="397099" y="58969"/>
                  </a:lnTo>
                  <a:lnTo>
                    <a:pt x="364343" y="34513"/>
                  </a:lnTo>
                  <a:lnTo>
                    <a:pt x="325934" y="16489"/>
                  </a:lnTo>
                  <a:lnTo>
                    <a:pt x="283812" y="4962"/>
                  </a:lnTo>
                  <a:lnTo>
                    <a:pt x="239916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910069" y="4017616"/>
              <a:ext cx="246379" cy="435609"/>
            </a:xfrm>
            <a:custGeom>
              <a:avLst/>
              <a:gdLst/>
              <a:ahLst/>
              <a:cxnLst/>
              <a:rect l="l" t="t" r="r" b="b"/>
              <a:pathLst>
                <a:path w="246380" h="435610">
                  <a:moveTo>
                    <a:pt x="41795" y="0"/>
                  </a:moveTo>
                  <a:lnTo>
                    <a:pt x="0" y="217678"/>
                  </a:lnTo>
                  <a:lnTo>
                    <a:pt x="46278" y="393941"/>
                  </a:lnTo>
                  <a:lnTo>
                    <a:pt x="81831" y="432305"/>
                  </a:lnTo>
                  <a:lnTo>
                    <a:pt x="99961" y="435343"/>
                  </a:lnTo>
                  <a:lnTo>
                    <a:pt x="126322" y="395365"/>
                  </a:lnTo>
                  <a:lnTo>
                    <a:pt x="163682" y="339786"/>
                  </a:lnTo>
                  <a:lnTo>
                    <a:pt x="221081" y="255498"/>
                  </a:lnTo>
                  <a:lnTo>
                    <a:pt x="237530" y="223318"/>
                  </a:lnTo>
                  <a:lnTo>
                    <a:pt x="245903" y="187492"/>
                  </a:lnTo>
                  <a:lnTo>
                    <a:pt x="245765" y="149989"/>
                  </a:lnTo>
                  <a:lnTo>
                    <a:pt x="236679" y="112778"/>
                  </a:lnTo>
                  <a:lnTo>
                    <a:pt x="218211" y="77827"/>
                  </a:lnTo>
                  <a:lnTo>
                    <a:pt x="189925" y="47105"/>
                  </a:lnTo>
                  <a:lnTo>
                    <a:pt x="151384" y="22581"/>
                  </a:lnTo>
                  <a:lnTo>
                    <a:pt x="102152" y="6223"/>
                  </a:lnTo>
                  <a:lnTo>
                    <a:pt x="41795" y="0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759128" y="4241325"/>
              <a:ext cx="29209" cy="40005"/>
            </a:xfrm>
            <a:custGeom>
              <a:avLst/>
              <a:gdLst/>
              <a:ahLst/>
              <a:cxnLst/>
              <a:rect l="l" t="t" r="r" b="b"/>
              <a:pathLst>
                <a:path w="29210" h="40004">
                  <a:moveTo>
                    <a:pt x="22313" y="0"/>
                  </a:moveTo>
                  <a:lnTo>
                    <a:pt x="6438" y="0"/>
                  </a:lnTo>
                  <a:lnTo>
                    <a:pt x="0" y="8851"/>
                  </a:lnTo>
                  <a:lnTo>
                    <a:pt x="0" y="30670"/>
                  </a:lnTo>
                  <a:lnTo>
                    <a:pt x="6438" y="39535"/>
                  </a:lnTo>
                  <a:lnTo>
                    <a:pt x="22313" y="39535"/>
                  </a:lnTo>
                  <a:lnTo>
                    <a:pt x="28752" y="30670"/>
                  </a:lnTo>
                  <a:lnTo>
                    <a:pt x="28752" y="8851"/>
                  </a:lnTo>
                  <a:close/>
                </a:path>
              </a:pathLst>
            </a:custGeom>
            <a:solidFill>
              <a:srgbClr val="3219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693581" y="3975721"/>
              <a:ext cx="378460" cy="238760"/>
            </a:xfrm>
            <a:custGeom>
              <a:avLst/>
              <a:gdLst/>
              <a:ahLst/>
              <a:cxnLst/>
              <a:rect l="l" t="t" r="r" b="b"/>
              <a:pathLst>
                <a:path w="378460" h="238760">
                  <a:moveTo>
                    <a:pt x="97891" y="232854"/>
                  </a:moveTo>
                  <a:lnTo>
                    <a:pt x="96507" y="231482"/>
                  </a:lnTo>
                  <a:lnTo>
                    <a:pt x="63334" y="231482"/>
                  </a:lnTo>
                  <a:lnTo>
                    <a:pt x="61963" y="232854"/>
                  </a:lnTo>
                  <a:lnTo>
                    <a:pt x="61963" y="237286"/>
                  </a:lnTo>
                  <a:lnTo>
                    <a:pt x="63334" y="238658"/>
                  </a:lnTo>
                  <a:lnTo>
                    <a:pt x="96507" y="238658"/>
                  </a:lnTo>
                  <a:lnTo>
                    <a:pt x="97891" y="237286"/>
                  </a:lnTo>
                  <a:lnTo>
                    <a:pt x="97891" y="232854"/>
                  </a:lnTo>
                  <a:close/>
                </a:path>
                <a:path w="378460" h="238760">
                  <a:moveTo>
                    <a:pt x="377939" y="107391"/>
                  </a:moveTo>
                  <a:lnTo>
                    <a:pt x="369836" y="73202"/>
                  </a:lnTo>
                  <a:lnTo>
                    <a:pt x="348805" y="45072"/>
                  </a:lnTo>
                  <a:lnTo>
                    <a:pt x="300926" y="12598"/>
                  </a:lnTo>
                  <a:lnTo>
                    <a:pt x="258559" y="0"/>
                  </a:lnTo>
                  <a:lnTo>
                    <a:pt x="221640" y="3467"/>
                  </a:lnTo>
                  <a:lnTo>
                    <a:pt x="190106" y="19189"/>
                  </a:lnTo>
                  <a:lnTo>
                    <a:pt x="163893" y="43383"/>
                  </a:lnTo>
                  <a:lnTo>
                    <a:pt x="137795" y="66103"/>
                  </a:lnTo>
                  <a:lnTo>
                    <a:pt x="114363" y="72351"/>
                  </a:lnTo>
                  <a:lnTo>
                    <a:pt x="87464" y="71107"/>
                  </a:lnTo>
                  <a:lnTo>
                    <a:pt x="51015" y="71361"/>
                  </a:lnTo>
                  <a:lnTo>
                    <a:pt x="22529" y="80911"/>
                  </a:lnTo>
                  <a:lnTo>
                    <a:pt x="5372" y="100977"/>
                  </a:lnTo>
                  <a:lnTo>
                    <a:pt x="0" y="128066"/>
                  </a:lnTo>
                  <a:lnTo>
                    <a:pt x="6870" y="158711"/>
                  </a:lnTo>
                  <a:lnTo>
                    <a:pt x="21488" y="182562"/>
                  </a:lnTo>
                  <a:lnTo>
                    <a:pt x="44564" y="200812"/>
                  </a:lnTo>
                  <a:lnTo>
                    <a:pt x="76936" y="209943"/>
                  </a:lnTo>
                  <a:lnTo>
                    <a:pt x="119481" y="206425"/>
                  </a:lnTo>
                  <a:lnTo>
                    <a:pt x="159550" y="207403"/>
                  </a:lnTo>
                  <a:lnTo>
                    <a:pt x="192379" y="221780"/>
                  </a:lnTo>
                  <a:lnTo>
                    <a:pt x="230632" y="233743"/>
                  </a:lnTo>
                  <a:lnTo>
                    <a:pt x="286994" y="227431"/>
                  </a:lnTo>
                  <a:lnTo>
                    <a:pt x="327634" y="207645"/>
                  </a:lnTo>
                  <a:lnTo>
                    <a:pt x="356539" y="178473"/>
                  </a:lnTo>
                  <a:lnTo>
                    <a:pt x="373418" y="143764"/>
                  </a:lnTo>
                  <a:lnTo>
                    <a:pt x="377939" y="107391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91628" y="4076154"/>
              <a:ext cx="188810" cy="26681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59693" y="4536579"/>
              <a:ext cx="157480" cy="103505"/>
            </a:xfrm>
            <a:custGeom>
              <a:avLst/>
              <a:gdLst/>
              <a:ahLst/>
              <a:cxnLst/>
              <a:rect l="l" t="t" r="r" b="b"/>
              <a:pathLst>
                <a:path w="157480" h="103504">
                  <a:moveTo>
                    <a:pt x="153352" y="0"/>
                  </a:moveTo>
                  <a:lnTo>
                    <a:pt x="11125" y="21285"/>
                  </a:lnTo>
                  <a:lnTo>
                    <a:pt x="0" y="103352"/>
                  </a:lnTo>
                  <a:lnTo>
                    <a:pt x="157289" y="34836"/>
                  </a:lnTo>
                  <a:lnTo>
                    <a:pt x="153352" y="0"/>
                  </a:lnTo>
                  <a:close/>
                </a:path>
              </a:pathLst>
            </a:custGeom>
            <a:solidFill>
              <a:srgbClr val="DCDE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737336" y="4571418"/>
              <a:ext cx="382270" cy="302895"/>
            </a:xfrm>
            <a:custGeom>
              <a:avLst/>
              <a:gdLst/>
              <a:ahLst/>
              <a:cxnLst/>
              <a:rect l="l" t="t" r="r" b="b"/>
              <a:pathLst>
                <a:path w="382269" h="302895">
                  <a:moveTo>
                    <a:pt x="279641" y="0"/>
                  </a:moveTo>
                  <a:lnTo>
                    <a:pt x="122351" y="68516"/>
                  </a:lnTo>
                  <a:lnTo>
                    <a:pt x="0" y="302285"/>
                  </a:lnTo>
                  <a:lnTo>
                    <a:pt x="382079" y="302285"/>
                  </a:lnTo>
                  <a:lnTo>
                    <a:pt x="382079" y="299021"/>
                  </a:lnTo>
                  <a:lnTo>
                    <a:pt x="379137" y="246272"/>
                  </a:lnTo>
                  <a:lnTo>
                    <a:pt x="370388" y="194234"/>
                  </a:lnTo>
                  <a:lnTo>
                    <a:pt x="355949" y="143248"/>
                  </a:lnTo>
                  <a:lnTo>
                    <a:pt x="335934" y="93653"/>
                  </a:lnTo>
                  <a:lnTo>
                    <a:pt x="310459" y="45790"/>
                  </a:lnTo>
                  <a:lnTo>
                    <a:pt x="279641" y="0"/>
                  </a:lnTo>
                  <a:close/>
                </a:path>
              </a:pathLst>
            </a:custGeom>
            <a:solidFill>
              <a:srgbClr val="7D3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833979" y="4034520"/>
              <a:ext cx="438150" cy="542925"/>
            </a:xfrm>
            <a:custGeom>
              <a:avLst/>
              <a:gdLst/>
              <a:ahLst/>
              <a:cxnLst/>
              <a:rect l="l" t="t" r="r" b="b"/>
              <a:pathLst>
                <a:path w="438150" h="542925">
                  <a:moveTo>
                    <a:pt x="197750" y="0"/>
                  </a:moveTo>
                  <a:lnTo>
                    <a:pt x="153855" y="4962"/>
                  </a:lnTo>
                  <a:lnTo>
                    <a:pt x="111733" y="16489"/>
                  </a:lnTo>
                  <a:lnTo>
                    <a:pt x="73324" y="34513"/>
                  </a:lnTo>
                  <a:lnTo>
                    <a:pt x="40567" y="58969"/>
                  </a:lnTo>
                  <a:lnTo>
                    <a:pt x="15402" y="89790"/>
                  </a:lnTo>
                  <a:lnTo>
                    <a:pt x="0" y="134124"/>
                  </a:lnTo>
                  <a:lnTo>
                    <a:pt x="2443" y="180789"/>
                  </a:lnTo>
                  <a:lnTo>
                    <a:pt x="18015" y="227714"/>
                  </a:lnTo>
                  <a:lnTo>
                    <a:pt x="41996" y="272826"/>
                  </a:lnTo>
                  <a:lnTo>
                    <a:pt x="69668" y="314053"/>
                  </a:lnTo>
                  <a:lnTo>
                    <a:pt x="96312" y="349323"/>
                  </a:lnTo>
                  <a:lnTo>
                    <a:pt x="117211" y="376563"/>
                  </a:lnTo>
                  <a:lnTo>
                    <a:pt x="127645" y="393701"/>
                  </a:lnTo>
                  <a:lnTo>
                    <a:pt x="132999" y="413134"/>
                  </a:lnTo>
                  <a:lnTo>
                    <a:pt x="134236" y="435154"/>
                  </a:lnTo>
                  <a:lnTo>
                    <a:pt x="130863" y="473747"/>
                  </a:lnTo>
                  <a:lnTo>
                    <a:pt x="122387" y="542901"/>
                  </a:lnTo>
                  <a:lnTo>
                    <a:pt x="269593" y="542901"/>
                  </a:lnTo>
                  <a:lnTo>
                    <a:pt x="268553" y="527094"/>
                  </a:lnTo>
                  <a:lnTo>
                    <a:pt x="269212" y="492285"/>
                  </a:lnTo>
                  <a:lnTo>
                    <a:pt x="277233" y="457390"/>
                  </a:lnTo>
                  <a:lnTo>
                    <a:pt x="298282" y="441326"/>
                  </a:lnTo>
                  <a:lnTo>
                    <a:pt x="319075" y="441821"/>
                  </a:lnTo>
                  <a:lnTo>
                    <a:pt x="347458" y="440218"/>
                  </a:lnTo>
                  <a:lnTo>
                    <a:pt x="373900" y="431371"/>
                  </a:lnTo>
                  <a:lnTo>
                    <a:pt x="388871" y="410135"/>
                  </a:lnTo>
                  <a:lnTo>
                    <a:pt x="390968" y="396825"/>
                  </a:lnTo>
                  <a:lnTo>
                    <a:pt x="394077" y="365113"/>
                  </a:lnTo>
                  <a:lnTo>
                    <a:pt x="396681" y="345352"/>
                  </a:lnTo>
                  <a:lnTo>
                    <a:pt x="398434" y="334100"/>
                  </a:lnTo>
                  <a:lnTo>
                    <a:pt x="402993" y="334303"/>
                  </a:lnTo>
                  <a:lnTo>
                    <a:pt x="415414" y="332919"/>
                  </a:lnTo>
                  <a:lnTo>
                    <a:pt x="425015" y="331503"/>
                  </a:lnTo>
                  <a:lnTo>
                    <a:pt x="433340" y="328056"/>
                  </a:lnTo>
                  <a:lnTo>
                    <a:pt x="437674" y="320669"/>
                  </a:lnTo>
                  <a:lnTo>
                    <a:pt x="435302" y="307430"/>
                  </a:lnTo>
                  <a:lnTo>
                    <a:pt x="428853" y="291870"/>
                  </a:lnTo>
                  <a:lnTo>
                    <a:pt x="422451" y="277787"/>
                  </a:lnTo>
                  <a:lnTo>
                    <a:pt x="404467" y="240018"/>
                  </a:lnTo>
                  <a:lnTo>
                    <a:pt x="403832" y="218669"/>
                  </a:lnTo>
                  <a:lnTo>
                    <a:pt x="409494" y="188742"/>
                  </a:lnTo>
                  <a:lnTo>
                    <a:pt x="405515" y="143442"/>
                  </a:lnTo>
                  <a:lnTo>
                    <a:pt x="375955" y="75972"/>
                  </a:lnTo>
                  <a:lnTo>
                    <a:pt x="352282" y="47119"/>
                  </a:lnTo>
                  <a:lnTo>
                    <a:pt x="320685" y="25161"/>
                  </a:lnTo>
                  <a:lnTo>
                    <a:pt x="283105" y="10032"/>
                  </a:lnTo>
                  <a:lnTo>
                    <a:pt x="241480" y="1668"/>
                  </a:lnTo>
                  <a:lnTo>
                    <a:pt x="197750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829930" y="4017616"/>
              <a:ext cx="233679" cy="435609"/>
            </a:xfrm>
            <a:custGeom>
              <a:avLst/>
              <a:gdLst/>
              <a:ahLst/>
              <a:cxnLst/>
              <a:rect l="l" t="t" r="r" b="b"/>
              <a:pathLst>
                <a:path w="233680" h="435610">
                  <a:moveTo>
                    <a:pt x="191547" y="0"/>
                  </a:moveTo>
                  <a:lnTo>
                    <a:pt x="131865" y="6006"/>
                  </a:lnTo>
                  <a:lnTo>
                    <a:pt x="84403" y="21871"/>
                  </a:lnTo>
                  <a:lnTo>
                    <a:pt x="48322" y="45860"/>
                  </a:lnTo>
                  <a:lnTo>
                    <a:pt x="22785" y="76237"/>
                  </a:lnTo>
                  <a:lnTo>
                    <a:pt x="6957" y="111269"/>
                  </a:lnTo>
                  <a:lnTo>
                    <a:pt x="0" y="149220"/>
                  </a:lnTo>
                  <a:lnTo>
                    <a:pt x="1076" y="188356"/>
                  </a:lnTo>
                  <a:lnTo>
                    <a:pt x="9349" y="226943"/>
                  </a:lnTo>
                  <a:lnTo>
                    <a:pt x="23983" y="263245"/>
                  </a:lnTo>
                  <a:lnTo>
                    <a:pt x="71873" y="350866"/>
                  </a:lnTo>
                  <a:lnTo>
                    <a:pt x="106056" y="403277"/>
                  </a:lnTo>
                  <a:lnTo>
                    <a:pt x="133381" y="435343"/>
                  </a:lnTo>
                  <a:lnTo>
                    <a:pt x="151509" y="432305"/>
                  </a:lnTo>
                  <a:lnTo>
                    <a:pt x="167280" y="423791"/>
                  </a:lnTo>
                  <a:lnTo>
                    <a:pt x="179522" y="410702"/>
                  </a:lnTo>
                  <a:lnTo>
                    <a:pt x="187063" y="393941"/>
                  </a:lnTo>
                  <a:lnTo>
                    <a:pt x="233330" y="217678"/>
                  </a:lnTo>
                  <a:lnTo>
                    <a:pt x="191547" y="0"/>
                  </a:lnTo>
                  <a:close/>
                </a:path>
              </a:pathLst>
            </a:custGeom>
            <a:solidFill>
              <a:srgbClr val="1A1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85448" y="4241325"/>
              <a:ext cx="29209" cy="40005"/>
            </a:xfrm>
            <a:custGeom>
              <a:avLst/>
              <a:gdLst/>
              <a:ahLst/>
              <a:cxnLst/>
              <a:rect l="l" t="t" r="r" b="b"/>
              <a:pathLst>
                <a:path w="29210" h="40004">
                  <a:moveTo>
                    <a:pt x="22313" y="0"/>
                  </a:moveTo>
                  <a:lnTo>
                    <a:pt x="6438" y="0"/>
                  </a:lnTo>
                  <a:lnTo>
                    <a:pt x="0" y="8851"/>
                  </a:lnTo>
                  <a:lnTo>
                    <a:pt x="0" y="30670"/>
                  </a:lnTo>
                  <a:lnTo>
                    <a:pt x="6438" y="39535"/>
                  </a:lnTo>
                  <a:lnTo>
                    <a:pt x="22313" y="39535"/>
                  </a:lnTo>
                  <a:lnTo>
                    <a:pt x="28752" y="30670"/>
                  </a:lnTo>
                  <a:lnTo>
                    <a:pt x="28752" y="8851"/>
                  </a:lnTo>
                  <a:close/>
                </a:path>
              </a:pathLst>
            </a:custGeom>
            <a:solidFill>
              <a:srgbClr val="3219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81867" y="4207203"/>
              <a:ext cx="36195" cy="7620"/>
            </a:xfrm>
            <a:custGeom>
              <a:avLst/>
              <a:gdLst/>
              <a:ahLst/>
              <a:cxnLst/>
              <a:rect l="l" t="t" r="r" b="b"/>
              <a:pathLst>
                <a:path w="36194" h="7620">
                  <a:moveTo>
                    <a:pt x="34543" y="0"/>
                  </a:moveTo>
                  <a:lnTo>
                    <a:pt x="1371" y="0"/>
                  </a:lnTo>
                  <a:lnTo>
                    <a:pt x="0" y="1371"/>
                  </a:lnTo>
                  <a:lnTo>
                    <a:pt x="0" y="5803"/>
                  </a:lnTo>
                  <a:lnTo>
                    <a:pt x="1371" y="7175"/>
                  </a:lnTo>
                  <a:lnTo>
                    <a:pt x="34543" y="7175"/>
                  </a:lnTo>
                  <a:lnTo>
                    <a:pt x="35928" y="5803"/>
                  </a:lnTo>
                  <a:lnTo>
                    <a:pt x="35928" y="1371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992890" y="4099087"/>
              <a:ext cx="161817" cy="24388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56360" y="4536579"/>
              <a:ext cx="157480" cy="103505"/>
            </a:xfrm>
            <a:custGeom>
              <a:avLst/>
              <a:gdLst/>
              <a:ahLst/>
              <a:cxnLst/>
              <a:rect l="l" t="t" r="r" b="b"/>
              <a:pathLst>
                <a:path w="157480" h="103504">
                  <a:moveTo>
                    <a:pt x="3936" y="0"/>
                  </a:moveTo>
                  <a:lnTo>
                    <a:pt x="0" y="34836"/>
                  </a:lnTo>
                  <a:lnTo>
                    <a:pt x="157276" y="103352"/>
                  </a:lnTo>
                  <a:lnTo>
                    <a:pt x="146151" y="21285"/>
                  </a:lnTo>
                  <a:lnTo>
                    <a:pt x="3936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53915" y="4571418"/>
              <a:ext cx="382270" cy="302895"/>
            </a:xfrm>
            <a:custGeom>
              <a:avLst/>
              <a:gdLst/>
              <a:ahLst/>
              <a:cxnLst/>
              <a:rect l="l" t="t" r="r" b="b"/>
              <a:pathLst>
                <a:path w="382269" h="302895">
                  <a:moveTo>
                    <a:pt x="102450" y="0"/>
                  </a:moveTo>
                  <a:lnTo>
                    <a:pt x="71627" y="45790"/>
                  </a:lnTo>
                  <a:lnTo>
                    <a:pt x="46148" y="93653"/>
                  </a:lnTo>
                  <a:lnTo>
                    <a:pt x="26131" y="143248"/>
                  </a:lnTo>
                  <a:lnTo>
                    <a:pt x="11691" y="194234"/>
                  </a:lnTo>
                  <a:lnTo>
                    <a:pt x="2941" y="246272"/>
                  </a:lnTo>
                  <a:lnTo>
                    <a:pt x="0" y="299021"/>
                  </a:lnTo>
                  <a:lnTo>
                    <a:pt x="0" y="302285"/>
                  </a:lnTo>
                  <a:lnTo>
                    <a:pt x="382092" y="302285"/>
                  </a:lnTo>
                  <a:lnTo>
                    <a:pt x="259727" y="68516"/>
                  </a:lnTo>
                  <a:lnTo>
                    <a:pt x="102450" y="0"/>
                  </a:lnTo>
                  <a:close/>
                </a:path>
              </a:pathLst>
            </a:custGeom>
            <a:solidFill>
              <a:srgbClr val="4131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33626" y="4017618"/>
              <a:ext cx="321945" cy="240665"/>
            </a:xfrm>
            <a:custGeom>
              <a:avLst/>
              <a:gdLst/>
              <a:ahLst/>
              <a:cxnLst/>
              <a:rect l="l" t="t" r="r" b="b"/>
              <a:pathLst>
                <a:path w="321944" h="240664">
                  <a:moveTo>
                    <a:pt x="321741" y="74599"/>
                  </a:moveTo>
                  <a:lnTo>
                    <a:pt x="308559" y="44005"/>
                  </a:lnTo>
                  <a:lnTo>
                    <a:pt x="283235" y="23939"/>
                  </a:lnTo>
                  <a:lnTo>
                    <a:pt x="249923" y="13766"/>
                  </a:lnTo>
                  <a:lnTo>
                    <a:pt x="212775" y="12877"/>
                  </a:lnTo>
                  <a:lnTo>
                    <a:pt x="183578" y="19062"/>
                  </a:lnTo>
                  <a:lnTo>
                    <a:pt x="87845" y="0"/>
                  </a:lnTo>
                  <a:lnTo>
                    <a:pt x="18478" y="3987"/>
                  </a:lnTo>
                  <a:lnTo>
                    <a:pt x="0" y="30340"/>
                  </a:lnTo>
                  <a:lnTo>
                    <a:pt x="29210" y="87210"/>
                  </a:lnTo>
                  <a:lnTo>
                    <a:pt x="27914" y="87795"/>
                  </a:lnTo>
                  <a:lnTo>
                    <a:pt x="4076" y="116319"/>
                  </a:lnTo>
                  <a:lnTo>
                    <a:pt x="1193" y="143040"/>
                  </a:lnTo>
                  <a:lnTo>
                    <a:pt x="16840" y="168148"/>
                  </a:lnTo>
                  <a:lnTo>
                    <a:pt x="46748" y="189103"/>
                  </a:lnTo>
                  <a:lnTo>
                    <a:pt x="86614" y="203365"/>
                  </a:lnTo>
                  <a:lnTo>
                    <a:pt x="108673" y="205803"/>
                  </a:lnTo>
                  <a:lnTo>
                    <a:pt x="132422" y="240144"/>
                  </a:lnTo>
                  <a:lnTo>
                    <a:pt x="144970" y="222262"/>
                  </a:lnTo>
                  <a:lnTo>
                    <a:pt x="161366" y="204216"/>
                  </a:lnTo>
                  <a:lnTo>
                    <a:pt x="179171" y="201650"/>
                  </a:lnTo>
                  <a:lnTo>
                    <a:pt x="238810" y="181368"/>
                  </a:lnTo>
                  <a:lnTo>
                    <a:pt x="280454" y="160667"/>
                  </a:lnTo>
                  <a:lnTo>
                    <a:pt x="306324" y="139115"/>
                  </a:lnTo>
                  <a:lnTo>
                    <a:pt x="318630" y="116319"/>
                  </a:lnTo>
                  <a:lnTo>
                    <a:pt x="321741" y="74599"/>
                  </a:lnTo>
                  <a:close/>
                </a:path>
              </a:pathLst>
            </a:custGeom>
            <a:solidFill>
              <a:srgbClr val="1A1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494320" y="5226791"/>
            <a:ext cx="1299965" cy="9951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" name="object 38"/>
          <p:cNvGrpSpPr/>
          <p:nvPr/>
        </p:nvGrpSpPr>
        <p:grpSpPr>
          <a:xfrm>
            <a:off x="610535" y="3894453"/>
            <a:ext cx="1090295" cy="1090295"/>
            <a:chOff x="610535" y="3894453"/>
            <a:chExt cx="1090295" cy="1090295"/>
          </a:xfrm>
        </p:grpSpPr>
        <p:sp>
          <p:nvSpPr>
            <p:cNvPr id="39" name="object 39"/>
            <p:cNvSpPr/>
            <p:nvPr/>
          </p:nvSpPr>
          <p:spPr>
            <a:xfrm>
              <a:off x="824604" y="4743043"/>
              <a:ext cx="655955" cy="236220"/>
            </a:xfrm>
            <a:custGeom>
              <a:avLst/>
              <a:gdLst/>
              <a:ahLst/>
              <a:cxnLst/>
              <a:rect l="l" t="t" r="r" b="b"/>
              <a:pathLst>
                <a:path w="655955" h="236220">
                  <a:moveTo>
                    <a:pt x="428713" y="0"/>
                  </a:moveTo>
                  <a:lnTo>
                    <a:pt x="326072" y="25273"/>
                  </a:lnTo>
                  <a:lnTo>
                    <a:pt x="223418" y="0"/>
                  </a:lnTo>
                  <a:lnTo>
                    <a:pt x="74803" y="61633"/>
                  </a:lnTo>
                  <a:lnTo>
                    <a:pt x="52774" y="72716"/>
                  </a:lnTo>
                  <a:lnTo>
                    <a:pt x="32800" y="86723"/>
                  </a:lnTo>
                  <a:lnTo>
                    <a:pt x="15127" y="103361"/>
                  </a:lnTo>
                  <a:lnTo>
                    <a:pt x="0" y="122339"/>
                  </a:lnTo>
                  <a:lnTo>
                    <a:pt x="40566" y="151040"/>
                  </a:lnTo>
                  <a:lnTo>
                    <a:pt x="83764" y="175991"/>
                  </a:lnTo>
                  <a:lnTo>
                    <a:pt x="129359" y="196950"/>
                  </a:lnTo>
                  <a:lnTo>
                    <a:pt x="177117" y="213672"/>
                  </a:lnTo>
                  <a:lnTo>
                    <a:pt x="226804" y="225917"/>
                  </a:lnTo>
                  <a:lnTo>
                    <a:pt x="278184" y="233442"/>
                  </a:lnTo>
                  <a:lnTo>
                    <a:pt x="331025" y="236004"/>
                  </a:lnTo>
                  <a:lnTo>
                    <a:pt x="382628" y="233565"/>
                  </a:lnTo>
                  <a:lnTo>
                    <a:pt x="432851" y="226398"/>
                  </a:lnTo>
                  <a:lnTo>
                    <a:pt x="481475" y="214727"/>
                  </a:lnTo>
                  <a:lnTo>
                    <a:pt x="528279" y="198774"/>
                  </a:lnTo>
                  <a:lnTo>
                    <a:pt x="573041" y="178762"/>
                  </a:lnTo>
                  <a:lnTo>
                    <a:pt x="615542" y="154915"/>
                  </a:lnTo>
                  <a:lnTo>
                    <a:pt x="655561" y="127457"/>
                  </a:lnTo>
                  <a:lnTo>
                    <a:pt x="640103" y="106770"/>
                  </a:lnTo>
                  <a:lnTo>
                    <a:pt x="621706" y="88677"/>
                  </a:lnTo>
                  <a:lnTo>
                    <a:pt x="600675" y="73518"/>
                  </a:lnTo>
                  <a:lnTo>
                    <a:pt x="577316" y="61633"/>
                  </a:lnTo>
                  <a:lnTo>
                    <a:pt x="428713" y="0"/>
                  </a:lnTo>
                  <a:close/>
                </a:path>
              </a:pathLst>
            </a:custGeom>
            <a:solidFill>
              <a:srgbClr val="7D3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6142" y="3900060"/>
              <a:ext cx="1079500" cy="1079500"/>
            </a:xfrm>
            <a:custGeom>
              <a:avLst/>
              <a:gdLst/>
              <a:ahLst/>
              <a:cxnLst/>
              <a:rect l="l" t="t" r="r" b="b"/>
              <a:pathLst>
                <a:path w="1079500" h="1079500">
                  <a:moveTo>
                    <a:pt x="1078992" y="539483"/>
                  </a:moveTo>
                  <a:lnTo>
                    <a:pt x="1076787" y="588590"/>
                  </a:lnTo>
                  <a:lnTo>
                    <a:pt x="1070299" y="636461"/>
                  </a:lnTo>
                  <a:lnTo>
                    <a:pt x="1059719" y="682906"/>
                  </a:lnTo>
                  <a:lnTo>
                    <a:pt x="1045238" y="727735"/>
                  </a:lnTo>
                  <a:lnTo>
                    <a:pt x="1027045" y="770757"/>
                  </a:lnTo>
                  <a:lnTo>
                    <a:pt x="1005332" y="811782"/>
                  </a:lnTo>
                  <a:lnTo>
                    <a:pt x="980288" y="850619"/>
                  </a:lnTo>
                  <a:lnTo>
                    <a:pt x="952104" y="887078"/>
                  </a:lnTo>
                  <a:lnTo>
                    <a:pt x="920972" y="920969"/>
                  </a:lnTo>
                  <a:lnTo>
                    <a:pt x="887080" y="952100"/>
                  </a:lnTo>
                  <a:lnTo>
                    <a:pt x="850621" y="980282"/>
                  </a:lnTo>
                  <a:lnTo>
                    <a:pt x="811784" y="1005324"/>
                  </a:lnTo>
                  <a:lnTo>
                    <a:pt x="770759" y="1027037"/>
                  </a:lnTo>
                  <a:lnTo>
                    <a:pt x="727738" y="1045228"/>
                  </a:lnTo>
                  <a:lnTo>
                    <a:pt x="682910" y="1059708"/>
                  </a:lnTo>
                  <a:lnTo>
                    <a:pt x="636467" y="1070287"/>
                  </a:lnTo>
                  <a:lnTo>
                    <a:pt x="588599" y="1076774"/>
                  </a:lnTo>
                  <a:lnTo>
                    <a:pt x="539496" y="1078979"/>
                  </a:lnTo>
                  <a:lnTo>
                    <a:pt x="490390" y="1076774"/>
                  </a:lnTo>
                  <a:lnTo>
                    <a:pt x="442521" y="1070287"/>
                  </a:lnTo>
                  <a:lnTo>
                    <a:pt x="396076" y="1059708"/>
                  </a:lnTo>
                  <a:lnTo>
                    <a:pt x="351248" y="1045228"/>
                  </a:lnTo>
                  <a:lnTo>
                    <a:pt x="308227" y="1027037"/>
                  </a:lnTo>
                  <a:lnTo>
                    <a:pt x="267202" y="1005324"/>
                  </a:lnTo>
                  <a:lnTo>
                    <a:pt x="228365" y="980282"/>
                  </a:lnTo>
                  <a:lnTo>
                    <a:pt x="191905" y="952100"/>
                  </a:lnTo>
                  <a:lnTo>
                    <a:pt x="158014" y="920969"/>
                  </a:lnTo>
                  <a:lnTo>
                    <a:pt x="126882" y="887078"/>
                  </a:lnTo>
                  <a:lnTo>
                    <a:pt x="98700" y="850619"/>
                  </a:lnTo>
                  <a:lnTo>
                    <a:pt x="73657" y="811782"/>
                  </a:lnTo>
                  <a:lnTo>
                    <a:pt x="51944" y="770757"/>
                  </a:lnTo>
                  <a:lnTo>
                    <a:pt x="33752" y="727735"/>
                  </a:lnTo>
                  <a:lnTo>
                    <a:pt x="19271" y="682906"/>
                  </a:lnTo>
                  <a:lnTo>
                    <a:pt x="8692" y="636461"/>
                  </a:lnTo>
                  <a:lnTo>
                    <a:pt x="2204" y="588590"/>
                  </a:lnTo>
                  <a:lnTo>
                    <a:pt x="0" y="539483"/>
                  </a:lnTo>
                  <a:lnTo>
                    <a:pt x="2204" y="490378"/>
                  </a:lnTo>
                  <a:lnTo>
                    <a:pt x="8692" y="442508"/>
                  </a:lnTo>
                  <a:lnTo>
                    <a:pt x="19271" y="396065"/>
                  </a:lnTo>
                  <a:lnTo>
                    <a:pt x="33752" y="351237"/>
                  </a:lnTo>
                  <a:lnTo>
                    <a:pt x="51944" y="308216"/>
                  </a:lnTo>
                  <a:lnTo>
                    <a:pt x="73657" y="267192"/>
                  </a:lnTo>
                  <a:lnTo>
                    <a:pt x="98700" y="228356"/>
                  </a:lnTo>
                  <a:lnTo>
                    <a:pt x="126882" y="191898"/>
                  </a:lnTo>
                  <a:lnTo>
                    <a:pt x="158014" y="158008"/>
                  </a:lnTo>
                  <a:lnTo>
                    <a:pt x="191905" y="126877"/>
                  </a:lnTo>
                  <a:lnTo>
                    <a:pt x="228365" y="98695"/>
                  </a:lnTo>
                  <a:lnTo>
                    <a:pt x="267202" y="73653"/>
                  </a:lnTo>
                  <a:lnTo>
                    <a:pt x="308227" y="51942"/>
                  </a:lnTo>
                  <a:lnTo>
                    <a:pt x="351248" y="33750"/>
                  </a:lnTo>
                  <a:lnTo>
                    <a:pt x="396076" y="19270"/>
                  </a:lnTo>
                  <a:lnTo>
                    <a:pt x="442521" y="8691"/>
                  </a:lnTo>
                  <a:lnTo>
                    <a:pt x="490390" y="2204"/>
                  </a:lnTo>
                  <a:lnTo>
                    <a:pt x="539496" y="0"/>
                  </a:lnTo>
                  <a:lnTo>
                    <a:pt x="588599" y="2204"/>
                  </a:lnTo>
                  <a:lnTo>
                    <a:pt x="636467" y="8691"/>
                  </a:lnTo>
                  <a:lnTo>
                    <a:pt x="682910" y="19270"/>
                  </a:lnTo>
                  <a:lnTo>
                    <a:pt x="727738" y="33750"/>
                  </a:lnTo>
                  <a:lnTo>
                    <a:pt x="770759" y="51942"/>
                  </a:lnTo>
                  <a:lnTo>
                    <a:pt x="811784" y="73653"/>
                  </a:lnTo>
                  <a:lnTo>
                    <a:pt x="850621" y="98695"/>
                  </a:lnTo>
                  <a:lnTo>
                    <a:pt x="887080" y="126877"/>
                  </a:lnTo>
                  <a:lnTo>
                    <a:pt x="920972" y="158008"/>
                  </a:lnTo>
                  <a:lnTo>
                    <a:pt x="952104" y="191898"/>
                  </a:lnTo>
                  <a:lnTo>
                    <a:pt x="980288" y="228356"/>
                  </a:lnTo>
                  <a:lnTo>
                    <a:pt x="1005332" y="267192"/>
                  </a:lnTo>
                  <a:lnTo>
                    <a:pt x="1027045" y="308216"/>
                  </a:lnTo>
                  <a:lnTo>
                    <a:pt x="1045238" y="351237"/>
                  </a:lnTo>
                  <a:lnTo>
                    <a:pt x="1059719" y="396065"/>
                  </a:lnTo>
                  <a:lnTo>
                    <a:pt x="1070299" y="442508"/>
                  </a:lnTo>
                  <a:lnTo>
                    <a:pt x="1076787" y="490378"/>
                  </a:lnTo>
                  <a:lnTo>
                    <a:pt x="1078992" y="539483"/>
                  </a:lnTo>
                  <a:close/>
                </a:path>
              </a:pathLst>
            </a:custGeom>
            <a:ln w="11214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89939" y="4646878"/>
              <a:ext cx="121920" cy="121920"/>
            </a:xfrm>
            <a:custGeom>
              <a:avLst/>
              <a:gdLst/>
              <a:ahLst/>
              <a:cxnLst/>
              <a:rect l="l" t="t" r="r" b="b"/>
              <a:pathLst>
                <a:path w="121919" h="121920">
                  <a:moveTo>
                    <a:pt x="121450" y="0"/>
                  </a:moveTo>
                  <a:lnTo>
                    <a:pt x="0" y="0"/>
                  </a:lnTo>
                  <a:lnTo>
                    <a:pt x="0" y="121450"/>
                  </a:lnTo>
                  <a:lnTo>
                    <a:pt x="121450" y="121450"/>
                  </a:lnTo>
                  <a:lnTo>
                    <a:pt x="121450" y="0"/>
                  </a:lnTo>
                  <a:close/>
                </a:path>
              </a:pathLst>
            </a:custGeom>
            <a:solidFill>
              <a:srgbClr val="FAB0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82282" y="4414303"/>
              <a:ext cx="109181" cy="10916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64451" y="4193568"/>
              <a:ext cx="372745" cy="486409"/>
            </a:xfrm>
            <a:custGeom>
              <a:avLst/>
              <a:gdLst/>
              <a:ahLst/>
              <a:cxnLst/>
              <a:rect l="l" t="t" r="r" b="b"/>
              <a:pathLst>
                <a:path w="372744" h="486410">
                  <a:moveTo>
                    <a:pt x="186220" y="0"/>
                  </a:moveTo>
                  <a:lnTo>
                    <a:pt x="143522" y="5901"/>
                  </a:lnTo>
                  <a:lnTo>
                    <a:pt x="104326" y="22711"/>
                  </a:lnTo>
                  <a:lnTo>
                    <a:pt x="69749" y="49088"/>
                  </a:lnTo>
                  <a:lnTo>
                    <a:pt x="40911" y="83692"/>
                  </a:lnTo>
                  <a:lnTo>
                    <a:pt x="18927" y="125182"/>
                  </a:lnTo>
                  <a:lnTo>
                    <a:pt x="4918" y="172217"/>
                  </a:lnTo>
                  <a:lnTo>
                    <a:pt x="0" y="223456"/>
                  </a:lnTo>
                  <a:lnTo>
                    <a:pt x="0" y="281063"/>
                  </a:lnTo>
                  <a:lnTo>
                    <a:pt x="1739" y="321128"/>
                  </a:lnTo>
                  <a:lnTo>
                    <a:pt x="8331" y="361592"/>
                  </a:lnTo>
                  <a:lnTo>
                    <a:pt x="21836" y="400061"/>
                  </a:lnTo>
                  <a:lnTo>
                    <a:pt x="44317" y="434145"/>
                  </a:lnTo>
                  <a:lnTo>
                    <a:pt x="77833" y="461452"/>
                  </a:lnTo>
                  <a:lnTo>
                    <a:pt x="124447" y="479591"/>
                  </a:lnTo>
                  <a:lnTo>
                    <a:pt x="186220" y="486168"/>
                  </a:lnTo>
                  <a:lnTo>
                    <a:pt x="247987" y="479591"/>
                  </a:lnTo>
                  <a:lnTo>
                    <a:pt x="294598" y="461452"/>
                  </a:lnTo>
                  <a:lnTo>
                    <a:pt x="328112" y="434145"/>
                  </a:lnTo>
                  <a:lnTo>
                    <a:pt x="350591" y="400061"/>
                  </a:lnTo>
                  <a:lnTo>
                    <a:pt x="364096" y="361592"/>
                  </a:lnTo>
                  <a:lnTo>
                    <a:pt x="370688" y="321128"/>
                  </a:lnTo>
                  <a:lnTo>
                    <a:pt x="372427" y="281063"/>
                  </a:lnTo>
                  <a:lnTo>
                    <a:pt x="372427" y="223456"/>
                  </a:lnTo>
                  <a:lnTo>
                    <a:pt x="367509" y="172217"/>
                  </a:lnTo>
                  <a:lnTo>
                    <a:pt x="353502" y="125182"/>
                  </a:lnTo>
                  <a:lnTo>
                    <a:pt x="331521" y="83692"/>
                  </a:lnTo>
                  <a:lnTo>
                    <a:pt x="302685" y="49088"/>
                  </a:lnTo>
                  <a:lnTo>
                    <a:pt x="268111" y="22711"/>
                  </a:lnTo>
                  <a:lnTo>
                    <a:pt x="228917" y="5901"/>
                  </a:lnTo>
                  <a:lnTo>
                    <a:pt x="186220" y="0"/>
                  </a:lnTo>
                  <a:close/>
                </a:path>
              </a:pathLst>
            </a:custGeom>
            <a:solidFill>
              <a:srgbClr val="F9AC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048016" y="4394885"/>
              <a:ext cx="212725" cy="55880"/>
            </a:xfrm>
            <a:custGeom>
              <a:avLst/>
              <a:gdLst/>
              <a:ahLst/>
              <a:cxnLst/>
              <a:rect l="l" t="t" r="r" b="b"/>
              <a:pathLst>
                <a:path w="212725" h="55879">
                  <a:moveTo>
                    <a:pt x="40513" y="27851"/>
                  </a:moveTo>
                  <a:lnTo>
                    <a:pt x="38925" y="17005"/>
                  </a:lnTo>
                  <a:lnTo>
                    <a:pt x="34569" y="8153"/>
                  </a:lnTo>
                  <a:lnTo>
                    <a:pt x="28130" y="2184"/>
                  </a:lnTo>
                  <a:lnTo>
                    <a:pt x="20243" y="0"/>
                  </a:lnTo>
                  <a:lnTo>
                    <a:pt x="12357" y="2184"/>
                  </a:lnTo>
                  <a:lnTo>
                    <a:pt x="5930" y="8153"/>
                  </a:lnTo>
                  <a:lnTo>
                    <a:pt x="1587" y="17005"/>
                  </a:lnTo>
                  <a:lnTo>
                    <a:pt x="0" y="27851"/>
                  </a:lnTo>
                  <a:lnTo>
                    <a:pt x="1587" y="38684"/>
                  </a:lnTo>
                  <a:lnTo>
                    <a:pt x="5930" y="47536"/>
                  </a:lnTo>
                  <a:lnTo>
                    <a:pt x="12357" y="53505"/>
                  </a:lnTo>
                  <a:lnTo>
                    <a:pt x="20243" y="55702"/>
                  </a:lnTo>
                  <a:lnTo>
                    <a:pt x="28130" y="53505"/>
                  </a:lnTo>
                  <a:lnTo>
                    <a:pt x="34569" y="47536"/>
                  </a:lnTo>
                  <a:lnTo>
                    <a:pt x="38925" y="38684"/>
                  </a:lnTo>
                  <a:lnTo>
                    <a:pt x="40513" y="27851"/>
                  </a:lnTo>
                  <a:close/>
                </a:path>
                <a:path w="212725" h="55879">
                  <a:moveTo>
                    <a:pt x="212699" y="27851"/>
                  </a:moveTo>
                  <a:lnTo>
                    <a:pt x="211099" y="17005"/>
                  </a:lnTo>
                  <a:lnTo>
                    <a:pt x="206768" y="8153"/>
                  </a:lnTo>
                  <a:lnTo>
                    <a:pt x="200329" y="2184"/>
                  </a:lnTo>
                  <a:lnTo>
                    <a:pt x="192443" y="0"/>
                  </a:lnTo>
                  <a:lnTo>
                    <a:pt x="184556" y="2184"/>
                  </a:lnTo>
                  <a:lnTo>
                    <a:pt x="178117" y="8153"/>
                  </a:lnTo>
                  <a:lnTo>
                    <a:pt x="173774" y="17005"/>
                  </a:lnTo>
                  <a:lnTo>
                    <a:pt x="172186" y="27851"/>
                  </a:lnTo>
                  <a:lnTo>
                    <a:pt x="173774" y="38684"/>
                  </a:lnTo>
                  <a:lnTo>
                    <a:pt x="178117" y="47536"/>
                  </a:lnTo>
                  <a:lnTo>
                    <a:pt x="184556" y="53505"/>
                  </a:lnTo>
                  <a:lnTo>
                    <a:pt x="192443" y="55702"/>
                  </a:lnTo>
                  <a:lnTo>
                    <a:pt x="200329" y="53505"/>
                  </a:lnTo>
                  <a:lnTo>
                    <a:pt x="206768" y="47536"/>
                  </a:lnTo>
                  <a:lnTo>
                    <a:pt x="211099" y="38684"/>
                  </a:lnTo>
                  <a:lnTo>
                    <a:pt x="212699" y="27851"/>
                  </a:lnTo>
                  <a:close/>
                </a:path>
              </a:pathLst>
            </a:custGeom>
            <a:solidFill>
              <a:srgbClr val="3219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28255" y="4051388"/>
              <a:ext cx="486409" cy="421005"/>
            </a:xfrm>
            <a:custGeom>
              <a:avLst/>
              <a:gdLst/>
              <a:ahLst/>
              <a:cxnLst/>
              <a:rect l="l" t="t" r="r" b="b"/>
              <a:pathLst>
                <a:path w="486409" h="421004">
                  <a:moveTo>
                    <a:pt x="165328" y="297662"/>
                  </a:moveTo>
                  <a:lnTo>
                    <a:pt x="163055" y="295376"/>
                  </a:lnTo>
                  <a:lnTo>
                    <a:pt x="116967" y="295376"/>
                  </a:lnTo>
                  <a:lnTo>
                    <a:pt x="114693" y="297662"/>
                  </a:lnTo>
                  <a:lnTo>
                    <a:pt x="114693" y="303225"/>
                  </a:lnTo>
                  <a:lnTo>
                    <a:pt x="116967" y="305511"/>
                  </a:lnTo>
                  <a:lnTo>
                    <a:pt x="163055" y="305511"/>
                  </a:lnTo>
                  <a:lnTo>
                    <a:pt x="165328" y="303225"/>
                  </a:lnTo>
                  <a:lnTo>
                    <a:pt x="165328" y="297662"/>
                  </a:lnTo>
                  <a:close/>
                </a:path>
                <a:path w="486409" h="421004">
                  <a:moveTo>
                    <a:pt x="337515" y="297662"/>
                  </a:moveTo>
                  <a:lnTo>
                    <a:pt x="335254" y="295376"/>
                  </a:lnTo>
                  <a:lnTo>
                    <a:pt x="289166" y="295376"/>
                  </a:lnTo>
                  <a:lnTo>
                    <a:pt x="286880" y="297662"/>
                  </a:lnTo>
                  <a:lnTo>
                    <a:pt x="286880" y="303225"/>
                  </a:lnTo>
                  <a:lnTo>
                    <a:pt x="289166" y="305511"/>
                  </a:lnTo>
                  <a:lnTo>
                    <a:pt x="335254" y="305511"/>
                  </a:lnTo>
                  <a:lnTo>
                    <a:pt x="337515" y="303225"/>
                  </a:lnTo>
                  <a:lnTo>
                    <a:pt x="337515" y="297662"/>
                  </a:lnTo>
                  <a:close/>
                </a:path>
                <a:path w="486409" h="421004">
                  <a:moveTo>
                    <a:pt x="486397" y="177355"/>
                  </a:moveTo>
                  <a:lnTo>
                    <a:pt x="478586" y="143637"/>
                  </a:lnTo>
                  <a:lnTo>
                    <a:pt x="455701" y="114719"/>
                  </a:lnTo>
                  <a:lnTo>
                    <a:pt x="413461" y="96723"/>
                  </a:lnTo>
                  <a:lnTo>
                    <a:pt x="379768" y="82638"/>
                  </a:lnTo>
                  <a:lnTo>
                    <a:pt x="357162" y="60667"/>
                  </a:lnTo>
                  <a:lnTo>
                    <a:pt x="335457" y="36068"/>
                  </a:lnTo>
                  <a:lnTo>
                    <a:pt x="304431" y="14097"/>
                  </a:lnTo>
                  <a:lnTo>
                    <a:pt x="253911" y="0"/>
                  </a:lnTo>
                  <a:lnTo>
                    <a:pt x="203974" y="1651"/>
                  </a:lnTo>
                  <a:lnTo>
                    <a:pt x="161645" y="18072"/>
                  </a:lnTo>
                  <a:lnTo>
                    <a:pt x="128981" y="45491"/>
                  </a:lnTo>
                  <a:lnTo>
                    <a:pt x="108000" y="80149"/>
                  </a:lnTo>
                  <a:lnTo>
                    <a:pt x="101892" y="112395"/>
                  </a:lnTo>
                  <a:lnTo>
                    <a:pt x="63487" y="133261"/>
                  </a:lnTo>
                  <a:lnTo>
                    <a:pt x="34417" y="164922"/>
                  </a:lnTo>
                  <a:lnTo>
                    <a:pt x="14655" y="203873"/>
                  </a:lnTo>
                  <a:lnTo>
                    <a:pt x="3441" y="247002"/>
                  </a:lnTo>
                  <a:lnTo>
                    <a:pt x="0" y="291211"/>
                  </a:lnTo>
                  <a:lnTo>
                    <a:pt x="3556" y="333375"/>
                  </a:lnTo>
                  <a:lnTo>
                    <a:pt x="13347" y="370408"/>
                  </a:lnTo>
                  <a:lnTo>
                    <a:pt x="28587" y="399199"/>
                  </a:lnTo>
                  <a:lnTo>
                    <a:pt x="44373" y="417931"/>
                  </a:lnTo>
                  <a:lnTo>
                    <a:pt x="53594" y="420674"/>
                  </a:lnTo>
                  <a:lnTo>
                    <a:pt x="57912" y="405726"/>
                  </a:lnTo>
                  <a:lnTo>
                    <a:pt x="58978" y="371335"/>
                  </a:lnTo>
                  <a:lnTo>
                    <a:pt x="62166" y="332282"/>
                  </a:lnTo>
                  <a:lnTo>
                    <a:pt x="71831" y="289280"/>
                  </a:lnTo>
                  <a:lnTo>
                    <a:pt x="88099" y="247269"/>
                  </a:lnTo>
                  <a:lnTo>
                    <a:pt x="111125" y="211162"/>
                  </a:lnTo>
                  <a:lnTo>
                    <a:pt x="132295" y="193281"/>
                  </a:lnTo>
                  <a:lnTo>
                    <a:pt x="142976" y="210515"/>
                  </a:lnTo>
                  <a:lnTo>
                    <a:pt x="180047" y="242341"/>
                  </a:lnTo>
                  <a:lnTo>
                    <a:pt x="218871" y="255485"/>
                  </a:lnTo>
                  <a:lnTo>
                    <a:pt x="257784" y="253822"/>
                  </a:lnTo>
                  <a:lnTo>
                    <a:pt x="295148" y="241223"/>
                  </a:lnTo>
                  <a:lnTo>
                    <a:pt x="332282" y="237007"/>
                  </a:lnTo>
                  <a:lnTo>
                    <a:pt x="382562" y="275158"/>
                  </a:lnTo>
                  <a:lnTo>
                    <a:pt x="397687" y="332282"/>
                  </a:lnTo>
                  <a:lnTo>
                    <a:pt x="400875" y="371335"/>
                  </a:lnTo>
                  <a:lnTo>
                    <a:pt x="401955" y="405726"/>
                  </a:lnTo>
                  <a:lnTo>
                    <a:pt x="406273" y="420674"/>
                  </a:lnTo>
                  <a:lnTo>
                    <a:pt x="446519" y="370408"/>
                  </a:lnTo>
                  <a:lnTo>
                    <a:pt x="456311" y="333375"/>
                  </a:lnTo>
                  <a:lnTo>
                    <a:pt x="459879" y="291211"/>
                  </a:lnTo>
                  <a:lnTo>
                    <a:pt x="457974" y="266877"/>
                  </a:lnTo>
                  <a:lnTo>
                    <a:pt x="464896" y="260756"/>
                  </a:lnTo>
                  <a:lnTo>
                    <a:pt x="475945" y="237667"/>
                  </a:lnTo>
                  <a:lnTo>
                    <a:pt x="483387" y="209765"/>
                  </a:lnTo>
                  <a:lnTo>
                    <a:pt x="486397" y="177355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29248" y="4414303"/>
              <a:ext cx="109181" cy="10916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122697" y="4386015"/>
              <a:ext cx="33020" cy="137795"/>
            </a:xfrm>
            <a:custGeom>
              <a:avLst/>
              <a:gdLst/>
              <a:ahLst/>
              <a:cxnLst/>
              <a:rect l="l" t="t" r="r" b="b"/>
              <a:pathLst>
                <a:path w="33019" h="137795">
                  <a:moveTo>
                    <a:pt x="14009" y="0"/>
                  </a:moveTo>
                  <a:lnTo>
                    <a:pt x="22676" y="40884"/>
                  </a:lnTo>
                  <a:lnTo>
                    <a:pt x="19019" y="76433"/>
                  </a:lnTo>
                  <a:lnTo>
                    <a:pt x="9677" y="104150"/>
                  </a:lnTo>
                  <a:lnTo>
                    <a:pt x="1284" y="121539"/>
                  </a:lnTo>
                  <a:lnTo>
                    <a:pt x="0" y="130438"/>
                  </a:lnTo>
                  <a:lnTo>
                    <a:pt x="6192" y="135196"/>
                  </a:lnTo>
                  <a:lnTo>
                    <a:pt x="17843" y="137103"/>
                  </a:lnTo>
                  <a:lnTo>
                    <a:pt x="32932" y="137452"/>
                  </a:lnTo>
                </a:path>
              </a:pathLst>
            </a:custGeom>
            <a:ln w="14312">
              <a:solidFill>
                <a:srgbClr val="D68B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64451" y="4451018"/>
              <a:ext cx="372745" cy="228600"/>
            </a:xfrm>
            <a:custGeom>
              <a:avLst/>
              <a:gdLst/>
              <a:ahLst/>
              <a:cxnLst/>
              <a:rect l="l" t="t" r="r" b="b"/>
              <a:pathLst>
                <a:path w="372744" h="228600">
                  <a:moveTo>
                    <a:pt x="209014" y="0"/>
                  </a:moveTo>
                  <a:lnTo>
                    <a:pt x="163229" y="139"/>
                  </a:lnTo>
                  <a:lnTo>
                    <a:pt x="117608" y="4309"/>
                  </a:lnTo>
                  <a:lnTo>
                    <a:pt x="72453" y="12511"/>
                  </a:lnTo>
                  <a:lnTo>
                    <a:pt x="0" y="29021"/>
                  </a:lnTo>
                  <a:lnTo>
                    <a:pt x="8593" y="91750"/>
                  </a:lnTo>
                  <a:lnTo>
                    <a:pt x="34018" y="151924"/>
                  </a:lnTo>
                  <a:lnTo>
                    <a:pt x="62585" y="177141"/>
                  </a:lnTo>
                  <a:lnTo>
                    <a:pt x="102560" y="203070"/>
                  </a:lnTo>
                  <a:lnTo>
                    <a:pt x="142887" y="220550"/>
                  </a:lnTo>
                  <a:lnTo>
                    <a:pt x="186893" y="228202"/>
                  </a:lnTo>
                  <a:lnTo>
                    <a:pt x="209153" y="226186"/>
                  </a:lnTo>
                  <a:lnTo>
                    <a:pt x="250421" y="212420"/>
                  </a:lnTo>
                  <a:lnTo>
                    <a:pt x="291596" y="190574"/>
                  </a:lnTo>
                  <a:lnTo>
                    <a:pt x="341052" y="135876"/>
                  </a:lnTo>
                  <a:lnTo>
                    <a:pt x="359930" y="86751"/>
                  </a:lnTo>
                  <a:lnTo>
                    <a:pt x="369665" y="45315"/>
                  </a:lnTo>
                  <a:lnTo>
                    <a:pt x="372427" y="27878"/>
                  </a:lnTo>
                  <a:lnTo>
                    <a:pt x="299872" y="11813"/>
                  </a:lnTo>
                  <a:lnTo>
                    <a:pt x="254662" y="3891"/>
                  </a:lnTo>
                  <a:lnTo>
                    <a:pt x="209014" y="0"/>
                  </a:lnTo>
                  <a:close/>
                </a:path>
              </a:pathLst>
            </a:custGeom>
            <a:solidFill>
              <a:srgbClr val="9CDB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028649" y="4475517"/>
              <a:ext cx="247015" cy="167640"/>
            </a:xfrm>
            <a:custGeom>
              <a:avLst/>
              <a:gdLst/>
              <a:ahLst/>
              <a:cxnLst/>
              <a:rect l="l" t="t" r="r" b="b"/>
              <a:pathLst>
                <a:path w="247015" h="167639">
                  <a:moveTo>
                    <a:pt x="205028" y="150914"/>
                  </a:moveTo>
                  <a:lnTo>
                    <a:pt x="164172" y="152577"/>
                  </a:lnTo>
                  <a:lnTo>
                    <a:pt x="123253" y="153162"/>
                  </a:lnTo>
                  <a:lnTo>
                    <a:pt x="82308" y="152679"/>
                  </a:lnTo>
                  <a:lnTo>
                    <a:pt x="41440" y="151117"/>
                  </a:lnTo>
                  <a:lnTo>
                    <a:pt x="52793" y="155117"/>
                  </a:lnTo>
                  <a:lnTo>
                    <a:pt x="88265" y="164401"/>
                  </a:lnTo>
                  <a:lnTo>
                    <a:pt x="124104" y="167386"/>
                  </a:lnTo>
                  <a:lnTo>
                    <a:pt x="159931" y="164071"/>
                  </a:lnTo>
                  <a:lnTo>
                    <a:pt x="195376" y="154444"/>
                  </a:lnTo>
                  <a:lnTo>
                    <a:pt x="205028" y="150914"/>
                  </a:lnTo>
                  <a:close/>
                </a:path>
                <a:path w="247015" h="167639">
                  <a:moveTo>
                    <a:pt x="246456" y="104190"/>
                  </a:moveTo>
                  <a:lnTo>
                    <a:pt x="197231" y="105600"/>
                  </a:lnTo>
                  <a:lnTo>
                    <a:pt x="147916" y="106324"/>
                  </a:lnTo>
                  <a:lnTo>
                    <a:pt x="98577" y="106362"/>
                  </a:lnTo>
                  <a:lnTo>
                    <a:pt x="49250" y="105727"/>
                  </a:lnTo>
                  <a:lnTo>
                    <a:pt x="0" y="104394"/>
                  </a:lnTo>
                  <a:lnTo>
                    <a:pt x="17106" y="108394"/>
                  </a:lnTo>
                  <a:lnTo>
                    <a:pt x="70561" y="117665"/>
                  </a:lnTo>
                  <a:lnTo>
                    <a:pt x="124548" y="120650"/>
                  </a:lnTo>
                  <a:lnTo>
                    <a:pt x="178511" y="117322"/>
                  </a:lnTo>
                  <a:lnTo>
                    <a:pt x="231914" y="107708"/>
                  </a:lnTo>
                  <a:lnTo>
                    <a:pt x="246456" y="104190"/>
                  </a:lnTo>
                  <a:close/>
                </a:path>
                <a:path w="247015" h="167639">
                  <a:moveTo>
                    <a:pt x="246468" y="73723"/>
                  </a:moveTo>
                  <a:lnTo>
                    <a:pt x="229362" y="69723"/>
                  </a:lnTo>
                  <a:lnTo>
                    <a:pt x="175907" y="60439"/>
                  </a:lnTo>
                  <a:lnTo>
                    <a:pt x="121920" y="57454"/>
                  </a:lnTo>
                  <a:lnTo>
                    <a:pt x="67945" y="60782"/>
                  </a:lnTo>
                  <a:lnTo>
                    <a:pt x="14554" y="70408"/>
                  </a:lnTo>
                  <a:lnTo>
                    <a:pt x="12" y="73926"/>
                  </a:lnTo>
                  <a:lnTo>
                    <a:pt x="49237" y="72504"/>
                  </a:lnTo>
                  <a:lnTo>
                    <a:pt x="98552" y="71780"/>
                  </a:lnTo>
                  <a:lnTo>
                    <a:pt x="147891" y="71742"/>
                  </a:lnTo>
                  <a:lnTo>
                    <a:pt x="197205" y="72390"/>
                  </a:lnTo>
                  <a:lnTo>
                    <a:pt x="246468" y="73723"/>
                  </a:lnTo>
                  <a:close/>
                </a:path>
                <a:path w="247015" h="167639">
                  <a:moveTo>
                    <a:pt x="246468" y="16256"/>
                  </a:moveTo>
                  <a:lnTo>
                    <a:pt x="229362" y="12255"/>
                  </a:lnTo>
                  <a:lnTo>
                    <a:pt x="175907" y="2984"/>
                  </a:lnTo>
                  <a:lnTo>
                    <a:pt x="121920" y="0"/>
                  </a:lnTo>
                  <a:lnTo>
                    <a:pt x="67945" y="3327"/>
                  </a:lnTo>
                  <a:lnTo>
                    <a:pt x="14554" y="12941"/>
                  </a:lnTo>
                  <a:lnTo>
                    <a:pt x="12" y="16459"/>
                  </a:lnTo>
                  <a:lnTo>
                    <a:pt x="49237" y="15049"/>
                  </a:lnTo>
                  <a:lnTo>
                    <a:pt x="98552" y="14325"/>
                  </a:lnTo>
                  <a:lnTo>
                    <a:pt x="147891" y="14287"/>
                  </a:lnTo>
                  <a:lnTo>
                    <a:pt x="197205" y="14922"/>
                  </a:lnTo>
                  <a:lnTo>
                    <a:pt x="246468" y="16256"/>
                  </a:lnTo>
                  <a:close/>
                </a:path>
              </a:pathLst>
            </a:custGeom>
            <a:solidFill>
              <a:srgbClr val="69C4CE">
                <a:alpha val="51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18894" y="4716450"/>
              <a:ext cx="263544" cy="11901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505360" y="721166"/>
            <a:ext cx="496824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980"/>
              </a:lnSpc>
              <a:spcBef>
                <a:spcPts val="100"/>
              </a:spcBef>
            </a:pPr>
            <a:r>
              <a:rPr sz="4300" spc="-250" dirty="0">
                <a:solidFill>
                  <a:srgbClr val="7BAFDE"/>
                </a:solidFill>
                <a:latin typeface="Calibri"/>
                <a:cs typeface="Calibri"/>
              </a:rPr>
              <a:t>YÖNETİCİ </a:t>
            </a:r>
            <a:r>
              <a:rPr sz="4300" spc="-20" dirty="0">
                <a:solidFill>
                  <a:srgbClr val="7BAFDE"/>
                </a:solidFill>
                <a:latin typeface="Calibri"/>
                <a:cs typeface="Calibri"/>
              </a:rPr>
              <a:t>VE</a:t>
            </a:r>
            <a:r>
              <a:rPr sz="4300" spc="-240" dirty="0">
                <a:solidFill>
                  <a:srgbClr val="7BAFDE"/>
                </a:solidFill>
                <a:latin typeface="Calibri"/>
                <a:cs typeface="Calibri"/>
              </a:rPr>
              <a:t> </a:t>
            </a:r>
            <a:r>
              <a:rPr sz="4300" spc="-290" dirty="0">
                <a:solidFill>
                  <a:srgbClr val="7BAFDE"/>
                </a:solidFill>
                <a:latin typeface="Calibri"/>
                <a:cs typeface="Calibri"/>
              </a:rPr>
              <a:t>ÖĞRETMEN</a:t>
            </a:r>
            <a:endParaRPr sz="4300">
              <a:latin typeface="Calibri"/>
              <a:cs typeface="Calibri"/>
            </a:endParaRPr>
          </a:p>
          <a:p>
            <a:pPr marL="12700">
              <a:lnSpc>
                <a:spcPts val="4740"/>
              </a:lnSpc>
            </a:pPr>
            <a:r>
              <a:rPr sz="4100" spc="-185" dirty="0">
                <a:solidFill>
                  <a:srgbClr val="7BAFDE"/>
                </a:solidFill>
                <a:latin typeface="Calibri"/>
                <a:cs typeface="Calibri"/>
              </a:rPr>
              <a:t>BİLGİLENDİRME</a:t>
            </a:r>
            <a:r>
              <a:rPr sz="4100" spc="-550" dirty="0">
                <a:solidFill>
                  <a:srgbClr val="7BAFDE"/>
                </a:solidFill>
                <a:latin typeface="Calibri"/>
                <a:cs typeface="Calibri"/>
              </a:rPr>
              <a:t> </a:t>
            </a:r>
            <a:r>
              <a:rPr sz="4100" spc="-150" dirty="0">
                <a:solidFill>
                  <a:srgbClr val="7BAFDE"/>
                </a:solidFill>
                <a:latin typeface="Calibri"/>
                <a:cs typeface="Calibri"/>
              </a:rPr>
              <a:t>REHBERİ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6696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17752" y="2758058"/>
            <a:ext cx="3124492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738" y="488480"/>
            <a:ext cx="272097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  <a:tabLst>
                <a:tab pos="25793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11947" y="438066"/>
            <a:ext cx="165100" cy="246379"/>
            <a:chOff x="4911947" y="438066"/>
            <a:chExt cx="165100" cy="246379"/>
          </a:xfrm>
        </p:grpSpPr>
        <p:sp>
          <p:nvSpPr>
            <p:cNvPr id="4" name="object 4"/>
            <p:cNvSpPr/>
            <p:nvPr/>
          </p:nvSpPr>
          <p:spPr>
            <a:xfrm>
              <a:off x="4911947" y="613562"/>
              <a:ext cx="165100" cy="70485"/>
            </a:xfrm>
            <a:custGeom>
              <a:avLst/>
              <a:gdLst/>
              <a:ahLst/>
              <a:cxnLst/>
              <a:rect l="l" t="t" r="r" b="b"/>
              <a:pathLst>
                <a:path w="165100" h="70484">
                  <a:moveTo>
                    <a:pt x="112668" y="0"/>
                  </a:moveTo>
                  <a:lnTo>
                    <a:pt x="52406" y="0"/>
                  </a:lnTo>
                  <a:lnTo>
                    <a:pt x="37047" y="5033"/>
                  </a:lnTo>
                  <a:lnTo>
                    <a:pt x="23252" y="13115"/>
                  </a:lnTo>
                  <a:lnTo>
                    <a:pt x="11464" y="23917"/>
                  </a:lnTo>
                  <a:lnTo>
                    <a:pt x="2127" y="37109"/>
                  </a:lnTo>
                  <a:lnTo>
                    <a:pt x="0" y="44608"/>
                  </a:lnTo>
                  <a:lnTo>
                    <a:pt x="1357" y="51927"/>
                  </a:lnTo>
                  <a:lnTo>
                    <a:pt x="5722" y="57954"/>
                  </a:lnTo>
                  <a:lnTo>
                    <a:pt x="12617" y="61582"/>
                  </a:lnTo>
                  <a:lnTo>
                    <a:pt x="47363" y="68225"/>
                  </a:lnTo>
                  <a:lnTo>
                    <a:pt x="82531" y="70440"/>
                  </a:lnTo>
                  <a:lnTo>
                    <a:pt x="117698" y="68225"/>
                  </a:lnTo>
                  <a:lnTo>
                    <a:pt x="152444" y="61582"/>
                  </a:lnTo>
                  <a:lnTo>
                    <a:pt x="159345" y="57954"/>
                  </a:lnTo>
                  <a:lnTo>
                    <a:pt x="163709" y="51927"/>
                  </a:lnTo>
                  <a:lnTo>
                    <a:pt x="165064" y="44608"/>
                  </a:lnTo>
                  <a:lnTo>
                    <a:pt x="162934" y="37109"/>
                  </a:lnTo>
                  <a:lnTo>
                    <a:pt x="153600" y="23917"/>
                  </a:lnTo>
                  <a:lnTo>
                    <a:pt x="141816" y="13115"/>
                  </a:lnTo>
                  <a:lnTo>
                    <a:pt x="128025" y="5033"/>
                  </a:lnTo>
                  <a:lnTo>
                    <a:pt x="112668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31791" y="438066"/>
              <a:ext cx="125730" cy="175260"/>
            </a:xfrm>
            <a:custGeom>
              <a:avLst/>
              <a:gdLst/>
              <a:ahLst/>
              <a:cxnLst/>
              <a:rect l="l" t="t" r="r" b="b"/>
              <a:pathLst>
                <a:path w="125729" h="175259">
                  <a:moveTo>
                    <a:pt x="65559" y="0"/>
                  </a:moveTo>
                  <a:lnTo>
                    <a:pt x="55646" y="1628"/>
                  </a:lnTo>
                  <a:lnTo>
                    <a:pt x="46317" y="5354"/>
                  </a:lnTo>
                  <a:lnTo>
                    <a:pt x="37922" y="11081"/>
                  </a:lnTo>
                  <a:lnTo>
                    <a:pt x="23161" y="14062"/>
                  </a:lnTo>
                  <a:lnTo>
                    <a:pt x="11107" y="22189"/>
                  </a:lnTo>
                  <a:lnTo>
                    <a:pt x="2980" y="34243"/>
                  </a:lnTo>
                  <a:lnTo>
                    <a:pt x="0" y="49003"/>
                  </a:lnTo>
                  <a:lnTo>
                    <a:pt x="0" y="169692"/>
                  </a:lnTo>
                  <a:lnTo>
                    <a:pt x="5054" y="174746"/>
                  </a:lnTo>
                  <a:lnTo>
                    <a:pt x="120142" y="174746"/>
                  </a:lnTo>
                  <a:lnTo>
                    <a:pt x="125196" y="169692"/>
                  </a:lnTo>
                  <a:lnTo>
                    <a:pt x="125196" y="45384"/>
                  </a:lnTo>
                  <a:lnTo>
                    <a:pt x="98878" y="6456"/>
                  </a:lnTo>
                  <a:lnTo>
                    <a:pt x="85953" y="2293"/>
                  </a:lnTo>
                  <a:lnTo>
                    <a:pt x="75704" y="566"/>
                  </a:lnTo>
                  <a:close/>
                </a:path>
              </a:pathLst>
            </a:custGeom>
            <a:solidFill>
              <a:srgbClr val="4A4D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45507" y="498869"/>
              <a:ext cx="98425" cy="114300"/>
            </a:xfrm>
            <a:custGeom>
              <a:avLst/>
              <a:gdLst/>
              <a:ahLst/>
              <a:cxnLst/>
              <a:rect l="l" t="t" r="r" b="b"/>
              <a:pathLst>
                <a:path w="98425" h="114300">
                  <a:moveTo>
                    <a:pt x="97802" y="0"/>
                  </a:moveTo>
                  <a:lnTo>
                    <a:pt x="0" y="0"/>
                  </a:lnTo>
                  <a:lnTo>
                    <a:pt x="0" y="113943"/>
                  </a:lnTo>
                  <a:lnTo>
                    <a:pt x="97802" y="113943"/>
                  </a:lnTo>
                  <a:lnTo>
                    <a:pt x="97802" y="0"/>
                  </a:lnTo>
                  <a:close/>
                </a:path>
              </a:pathLst>
            </a:custGeom>
            <a:solidFill>
              <a:srgbClr val="404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2616" y="529132"/>
              <a:ext cx="123825" cy="92075"/>
            </a:xfrm>
            <a:custGeom>
              <a:avLst/>
              <a:gdLst/>
              <a:ahLst/>
              <a:cxnLst/>
              <a:rect l="l" t="t" r="r" b="b"/>
              <a:pathLst>
                <a:path w="123825" h="92075">
                  <a:moveTo>
                    <a:pt x="17868" y="0"/>
                  </a:moveTo>
                  <a:lnTo>
                    <a:pt x="4648" y="0"/>
                  </a:lnTo>
                  <a:lnTo>
                    <a:pt x="0" y="4648"/>
                  </a:lnTo>
                  <a:lnTo>
                    <a:pt x="0" y="16116"/>
                  </a:lnTo>
                  <a:lnTo>
                    <a:pt x="4648" y="20764"/>
                  </a:lnTo>
                  <a:lnTo>
                    <a:pt x="17868" y="20764"/>
                  </a:lnTo>
                  <a:lnTo>
                    <a:pt x="17868" y="0"/>
                  </a:lnTo>
                  <a:close/>
                </a:path>
                <a:path w="123825" h="92075">
                  <a:moveTo>
                    <a:pt x="91998" y="39509"/>
                  </a:moveTo>
                  <a:lnTo>
                    <a:pt x="31737" y="39509"/>
                  </a:lnTo>
                  <a:lnTo>
                    <a:pt x="31737" y="84429"/>
                  </a:lnTo>
                  <a:lnTo>
                    <a:pt x="46456" y="89789"/>
                  </a:lnTo>
                  <a:lnTo>
                    <a:pt x="61810" y="91579"/>
                  </a:lnTo>
                  <a:lnTo>
                    <a:pt x="77165" y="89814"/>
                  </a:lnTo>
                  <a:lnTo>
                    <a:pt x="91897" y="84480"/>
                  </a:lnTo>
                  <a:lnTo>
                    <a:pt x="91998" y="39509"/>
                  </a:lnTo>
                  <a:close/>
                </a:path>
                <a:path w="123825" h="92075">
                  <a:moveTo>
                    <a:pt x="123558" y="4648"/>
                  </a:moveTo>
                  <a:lnTo>
                    <a:pt x="118910" y="0"/>
                  </a:lnTo>
                  <a:lnTo>
                    <a:pt x="105689" y="0"/>
                  </a:lnTo>
                  <a:lnTo>
                    <a:pt x="105689" y="20764"/>
                  </a:lnTo>
                  <a:lnTo>
                    <a:pt x="118910" y="20764"/>
                  </a:lnTo>
                  <a:lnTo>
                    <a:pt x="123558" y="16116"/>
                  </a:lnTo>
                  <a:lnTo>
                    <a:pt x="123558" y="4648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4353" y="568655"/>
              <a:ext cx="60325" cy="39370"/>
            </a:xfrm>
            <a:custGeom>
              <a:avLst/>
              <a:gdLst/>
              <a:ahLst/>
              <a:cxnLst/>
              <a:rect l="l" t="t" r="r" b="b"/>
              <a:pathLst>
                <a:path w="60325" h="39370">
                  <a:moveTo>
                    <a:pt x="60261" y="0"/>
                  </a:moveTo>
                  <a:lnTo>
                    <a:pt x="0" y="0"/>
                  </a:lnTo>
                  <a:lnTo>
                    <a:pt x="0" y="26492"/>
                  </a:lnTo>
                  <a:lnTo>
                    <a:pt x="60261" y="38874"/>
                  </a:lnTo>
                  <a:lnTo>
                    <a:pt x="60261" y="0"/>
                  </a:lnTo>
                  <a:close/>
                </a:path>
              </a:pathLst>
            </a:custGeom>
            <a:solidFill>
              <a:srgbClr val="F6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5456" y="474954"/>
              <a:ext cx="98425" cy="118110"/>
            </a:xfrm>
            <a:custGeom>
              <a:avLst/>
              <a:gdLst/>
              <a:ahLst/>
              <a:cxnLst/>
              <a:rect l="l" t="t" r="r" b="b"/>
              <a:pathLst>
                <a:path w="98425" h="118109">
                  <a:moveTo>
                    <a:pt x="26911" y="0"/>
                  </a:moveTo>
                  <a:lnTo>
                    <a:pt x="50" y="23926"/>
                  </a:lnTo>
                  <a:lnTo>
                    <a:pt x="0" y="69011"/>
                  </a:lnTo>
                  <a:lnTo>
                    <a:pt x="3845" y="88051"/>
                  </a:lnTo>
                  <a:lnTo>
                    <a:pt x="14331" y="103601"/>
                  </a:lnTo>
                  <a:lnTo>
                    <a:pt x="29885" y="114087"/>
                  </a:lnTo>
                  <a:lnTo>
                    <a:pt x="48933" y="117932"/>
                  </a:lnTo>
                  <a:lnTo>
                    <a:pt x="67978" y="114087"/>
                  </a:lnTo>
                  <a:lnTo>
                    <a:pt x="83527" y="103601"/>
                  </a:lnTo>
                  <a:lnTo>
                    <a:pt x="94010" y="88051"/>
                  </a:lnTo>
                  <a:lnTo>
                    <a:pt x="97853" y="69011"/>
                  </a:lnTo>
                  <a:lnTo>
                    <a:pt x="97815" y="23926"/>
                  </a:lnTo>
                  <a:lnTo>
                    <a:pt x="89700" y="23926"/>
                  </a:lnTo>
                  <a:lnTo>
                    <a:pt x="74676" y="22702"/>
                  </a:lnTo>
                  <a:lnTo>
                    <a:pt x="60139" y="19092"/>
                  </a:lnTo>
                  <a:lnTo>
                    <a:pt x="46371" y="13195"/>
                  </a:lnTo>
                  <a:lnTo>
                    <a:pt x="33654" y="5105"/>
                  </a:lnTo>
                  <a:lnTo>
                    <a:pt x="26911" y="0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45456" y="522703"/>
              <a:ext cx="98425" cy="70485"/>
            </a:xfrm>
            <a:custGeom>
              <a:avLst/>
              <a:gdLst/>
              <a:ahLst/>
              <a:cxnLst/>
              <a:rect l="l" t="t" r="r" b="b"/>
              <a:pathLst>
                <a:path w="98425" h="70484">
                  <a:moveTo>
                    <a:pt x="48931" y="0"/>
                  </a:moveTo>
                  <a:lnTo>
                    <a:pt x="40157" y="540"/>
                  </a:lnTo>
                  <a:lnTo>
                    <a:pt x="31483" y="2162"/>
                  </a:lnTo>
                  <a:lnTo>
                    <a:pt x="0" y="10112"/>
                  </a:lnTo>
                  <a:lnTo>
                    <a:pt x="0" y="21250"/>
                  </a:lnTo>
                  <a:lnTo>
                    <a:pt x="3845" y="40297"/>
                  </a:lnTo>
                  <a:lnTo>
                    <a:pt x="14331" y="55851"/>
                  </a:lnTo>
                  <a:lnTo>
                    <a:pt x="29885" y="66338"/>
                  </a:lnTo>
                  <a:lnTo>
                    <a:pt x="48933" y="70183"/>
                  </a:lnTo>
                  <a:lnTo>
                    <a:pt x="67978" y="66338"/>
                  </a:lnTo>
                  <a:lnTo>
                    <a:pt x="83527" y="55851"/>
                  </a:lnTo>
                  <a:lnTo>
                    <a:pt x="94010" y="40297"/>
                  </a:lnTo>
                  <a:lnTo>
                    <a:pt x="97853" y="21250"/>
                  </a:lnTo>
                  <a:lnTo>
                    <a:pt x="97853" y="10112"/>
                  </a:lnTo>
                  <a:lnTo>
                    <a:pt x="66370" y="2162"/>
                  </a:lnTo>
                  <a:lnTo>
                    <a:pt x="57702" y="540"/>
                  </a:lnTo>
                  <a:lnTo>
                    <a:pt x="48931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80" y="-1905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6696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87299" y="2800350"/>
            <a:ext cx="4367414" cy="2844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26110">
              <a:lnSpc>
                <a:spcPct val="114599"/>
              </a:lnSpc>
              <a:spcBef>
                <a:spcPts val="100"/>
              </a:spcBef>
            </a:pPr>
            <a:r>
              <a:rPr spc="-320" dirty="0"/>
              <a:t>B.  </a:t>
            </a:r>
            <a:r>
              <a:rPr lang="tr-TR" spc="-320" dirty="0" smtClean="0"/>
              <a:t/>
            </a:r>
            <a:br>
              <a:rPr lang="tr-TR" spc="-320" dirty="0" smtClean="0"/>
            </a:br>
            <a:r>
              <a:rPr spc="-65" dirty="0" smtClean="0"/>
              <a:t>NÖBETÇİ</a:t>
            </a:r>
            <a:endParaRPr spc="-65" dirty="0"/>
          </a:p>
          <a:p>
            <a:pPr marL="12700" marR="5080">
              <a:lnSpc>
                <a:spcPct val="114599"/>
              </a:lnSpc>
            </a:pPr>
            <a:r>
              <a:rPr spc="-100" dirty="0"/>
              <a:t>ÖĞRETMEN  </a:t>
            </a:r>
            <a:r>
              <a:rPr spc="-125" dirty="0"/>
              <a:t>GÖREVLERİ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93467"/>
            <a:ext cx="235204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YÖNET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 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VE 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750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RETMEN 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RME</a:t>
            </a:r>
            <a:r>
              <a:rPr sz="750" spc="-190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750" spc="-5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750" spc="-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0942" y="466597"/>
            <a:ext cx="1663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299" y="2262759"/>
            <a:ext cx="28111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Okul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95" dirty="0">
                <a:solidFill>
                  <a:srgbClr val="231F20"/>
                </a:solidFill>
                <a:latin typeface="Calibri"/>
                <a:cs typeface="Calibri"/>
              </a:rPr>
              <a:t>İçerisinde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Alınması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05" dirty="0">
                <a:solidFill>
                  <a:srgbClr val="231F20"/>
                </a:solidFill>
                <a:latin typeface="Calibri"/>
                <a:cs typeface="Calibri"/>
              </a:rPr>
              <a:t>Gereken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10" dirty="0">
                <a:solidFill>
                  <a:srgbClr val="231F20"/>
                </a:solidFill>
                <a:latin typeface="Calibri"/>
                <a:cs typeface="Calibri"/>
              </a:rPr>
              <a:t>Önlemler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299" y="3024759"/>
            <a:ext cx="3985895" cy="373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Velilerin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zorunlu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hâller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dışında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bahçesine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alınmamasını</a:t>
            </a:r>
            <a:endParaRPr sz="1000">
              <a:latin typeface="Calibri"/>
              <a:cs typeface="Calibri"/>
            </a:endParaRPr>
          </a:p>
          <a:p>
            <a:pPr marL="193040">
              <a:lnSpc>
                <a:spcPct val="100000"/>
              </a:lnSpc>
              <a:spcBef>
                <a:spcPts val="800"/>
              </a:spcBef>
            </a:pP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Velilerin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çocuklarını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bırakırken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alırken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fiziksel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mesafeye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uymaları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amacı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girişine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konulan</a:t>
            </a:r>
            <a:r>
              <a:rPr sz="1000" spc="-11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belirleyici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işaretlerin 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uygunluğunu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okula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sınıflara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fiziksel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 uy-  </a:t>
            </a:r>
            <a:r>
              <a:rPr sz="1000" spc="140" dirty="0">
                <a:solidFill>
                  <a:srgbClr val="231F20"/>
                </a:solidFill>
                <a:latin typeface="Calibri"/>
                <a:cs typeface="Calibri"/>
              </a:rPr>
              <a:t>gun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olarak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girmelerini</a:t>
            </a:r>
            <a:r>
              <a:rPr sz="1000" spc="-1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Ders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araları ve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çıkışlarında öğrencilerin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fiziksel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uymalarını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Kapı,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koridor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diğer</a:t>
            </a:r>
            <a:r>
              <a:rPr sz="1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alanlarda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yığılmaları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önler. Sınıf,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çalışma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salonları,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yemekhane,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kantin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gibi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toplu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kullanım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alanlarında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kişilerin sosyal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mesafeye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uy-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malarını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Okula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girişte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belirtisi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gösteren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öğrencileri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personeli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öncelikle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belirlenen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boş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bir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odada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izole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eder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ive-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dilikle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ilgili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idareciye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haber</a:t>
            </a:r>
            <a:r>
              <a:rPr sz="10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verir.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2389759"/>
            <a:ext cx="3985895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193040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Nöbet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alanının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planlanan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çerçevede periyodik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olarak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dezen-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fekte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edilip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edilmediğinin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kontrolünü</a:t>
            </a:r>
            <a:r>
              <a:rPr sz="1000" spc="-1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040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Öğrencilerin,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bahçesinde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fiziksel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mesafeye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şekil- 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yerleştirilen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yer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işaretlerine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uyup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uymadığını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denetler.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ortamlarında 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</a:t>
            </a:r>
            <a:r>
              <a:rPr sz="10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şekil- 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ayarlanması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yapılmasını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Lavaboların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yakınında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uygulamalarını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açıklayan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afiş,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levha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bulunup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bulunmadığı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Tuvaletlerde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eksik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malzemesi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 olmadığını</a:t>
            </a:r>
            <a:r>
              <a:rPr sz="10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kont-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rol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Asansör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bulunan</a:t>
            </a:r>
            <a:r>
              <a:rPr sz="1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okullarda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asansörlerin</a:t>
            </a:r>
            <a:r>
              <a:rPr sz="1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kullanımının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sınırlan-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dırılması,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asansör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kapasitesinin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üçte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biri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sayıda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kişinin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binme-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sine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izin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verilmesi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sayının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asansör girişinde</a:t>
            </a:r>
            <a:r>
              <a:rPr sz="10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belirtilmesi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93467"/>
            <a:ext cx="235204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YÖNET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 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VE 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750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RETMEN 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RME</a:t>
            </a:r>
            <a:r>
              <a:rPr sz="750" spc="-190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750" spc="-5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750" spc="-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0942" y="466597"/>
            <a:ext cx="1663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17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299" y="2135759"/>
            <a:ext cx="31121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10" dirty="0">
                <a:solidFill>
                  <a:srgbClr val="231F20"/>
                </a:solidFill>
                <a:latin typeface="Calibri"/>
                <a:cs typeface="Calibri"/>
              </a:rPr>
              <a:t>Okullarda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30" dirty="0">
                <a:solidFill>
                  <a:srgbClr val="231F20"/>
                </a:solidFill>
                <a:latin typeface="Calibri"/>
                <a:cs typeface="Calibri"/>
              </a:rPr>
              <a:t>Yeme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25" dirty="0">
                <a:solidFill>
                  <a:srgbClr val="231F20"/>
                </a:solidFill>
                <a:latin typeface="Calibri"/>
                <a:cs typeface="Calibri"/>
              </a:rPr>
              <a:t>İçme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14" dirty="0">
                <a:solidFill>
                  <a:srgbClr val="231F20"/>
                </a:solidFill>
                <a:latin typeface="Calibri"/>
                <a:cs typeface="Calibri"/>
              </a:rPr>
              <a:t>Düzenine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95" dirty="0">
                <a:solidFill>
                  <a:srgbClr val="231F20"/>
                </a:solidFill>
                <a:latin typeface="Calibri"/>
                <a:cs typeface="Calibri"/>
              </a:rPr>
              <a:t>İlişkin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10" dirty="0">
                <a:solidFill>
                  <a:srgbClr val="231F20"/>
                </a:solidFill>
                <a:latin typeface="Calibri"/>
                <a:cs typeface="Calibri"/>
              </a:rPr>
              <a:t>Önlemler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312" y="2897759"/>
            <a:ext cx="3985895" cy="373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Yemek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öncesinde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sonrasında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ellerin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su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sabun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en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az</a:t>
            </a:r>
            <a:endParaRPr sz="1000">
              <a:latin typeface="Calibri"/>
              <a:cs typeface="Calibri"/>
            </a:endParaRPr>
          </a:p>
          <a:p>
            <a:pPr marL="193040" marR="5080" indent="-635" algn="just">
              <a:lnSpc>
                <a:spcPct val="166700"/>
              </a:lnSpc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20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saniye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boyunca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yıkanması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tek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kullanımlık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havlu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1000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ku-  rulanması gibi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kişisel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 kurallarının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uygulanmasını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sağ-  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Yemekhane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girişlerinde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antiseptiği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bulunup</a:t>
            </a:r>
            <a:r>
              <a:rPr sz="1000" spc="-1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bulunmadığı-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nın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kontrolünü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yapar.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Temaslı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takibinin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kolay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yapılabilmesi için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kişilerin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 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masada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yemek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yemelerini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masada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oturmaları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hâlinde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mesafeye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uyulmasını</a:t>
            </a:r>
            <a:r>
              <a:rPr sz="1000" spc="-1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Yemekhane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görevlilerinin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kişisel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uymalarını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80" dirty="0">
                <a:solidFill>
                  <a:srgbClr val="231F20"/>
                </a:solidFill>
                <a:latin typeface="Calibri"/>
                <a:cs typeface="Calibri"/>
              </a:rPr>
              <a:t>KKD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kullanmalarını</a:t>
            </a:r>
            <a:r>
              <a:rPr sz="1000" spc="-1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yemek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alım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noktasında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belirlenen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işaretler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ara- 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cılığıyla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kuralına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uymalarını</a:t>
            </a:r>
            <a:r>
              <a:rPr sz="1000" spc="-1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İçeride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kalabalık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oluşmasını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engellemek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alınan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tedbirle-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uyulmasını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3151759"/>
            <a:ext cx="30092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Okul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00" dirty="0">
                <a:solidFill>
                  <a:srgbClr val="231F20"/>
                </a:solidFill>
                <a:latin typeface="Calibri"/>
                <a:cs typeface="Calibri"/>
              </a:rPr>
              <a:t>Servislerinde</a:t>
            </a:r>
            <a:r>
              <a:rPr sz="10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Alınması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05" dirty="0">
                <a:solidFill>
                  <a:srgbClr val="231F20"/>
                </a:solidFill>
                <a:latin typeface="Calibri"/>
                <a:cs typeface="Calibri"/>
              </a:rPr>
              <a:t>Gereken</a:t>
            </a:r>
            <a:r>
              <a:rPr sz="10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90" dirty="0">
                <a:solidFill>
                  <a:srgbClr val="231F20"/>
                </a:solidFill>
                <a:latin typeface="Calibri"/>
                <a:cs typeface="Calibri"/>
              </a:rPr>
              <a:t>Tedbirler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99" y="3913759"/>
            <a:ext cx="3985895" cy="195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Araçlarda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antiseptiğinin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olmadığını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Araç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içerisinde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planına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uyulup uyulmadığını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Servise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binen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servise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alınma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sıralarına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göre</a:t>
            </a:r>
            <a:r>
              <a:rPr sz="10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50" dirty="0">
                <a:solidFill>
                  <a:srgbClr val="231F20"/>
                </a:solidFill>
                <a:latin typeface="Calibri"/>
                <a:cs typeface="Calibri"/>
              </a:rPr>
              <a:t>cam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kenarlarından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başlanarak,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arkadan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öne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doğru, her </a:t>
            </a:r>
            <a:r>
              <a:rPr sz="1000" spc="140" dirty="0">
                <a:solidFill>
                  <a:srgbClr val="231F20"/>
                </a:solidFill>
                <a:latin typeface="Calibri"/>
                <a:cs typeface="Calibri"/>
              </a:rPr>
              <a:t>gün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  koltuklara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oturup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oturmadığını</a:t>
            </a:r>
            <a:r>
              <a:rPr sz="1000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gözlemler.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Servislere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inip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binerken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öğrencilerin gerekli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mesafeye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uyup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uymadığını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597"/>
            <a:ext cx="27463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19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3913759"/>
            <a:ext cx="3985895" cy="119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193040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Şoför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rehberin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75" dirty="0">
                <a:solidFill>
                  <a:srgbClr val="231F20"/>
                </a:solidFill>
                <a:latin typeface="Calibri"/>
                <a:cs typeface="Calibri"/>
              </a:rPr>
              <a:t>KKD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kullanıp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kullanmadığını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>
              <a:lnSpc>
                <a:spcPct val="166700"/>
              </a:lnSpc>
              <a:buAutoNum type="arabicPeriod" startAt="5"/>
              <a:tabLst>
                <a:tab pos="193675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Araçların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olarak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temizlenip temiz-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lenmediğini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>
              <a:lnSpc>
                <a:spcPct val="166700"/>
              </a:lnSpc>
              <a:buAutoNum type="arabicPeriod" startAt="5"/>
              <a:tabLst>
                <a:tab pos="193675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Özel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gereksinimi olan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ek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tedbirler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alınıp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alın- 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madığını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B4A6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74168" y="3132353"/>
            <a:ext cx="3611879" cy="2736850"/>
            <a:chOff x="1074168" y="3132353"/>
            <a:chExt cx="3611879" cy="2736850"/>
          </a:xfrm>
        </p:grpSpPr>
        <p:sp>
          <p:nvSpPr>
            <p:cNvPr id="4" name="object 4"/>
            <p:cNvSpPr/>
            <p:nvPr/>
          </p:nvSpPr>
          <p:spPr>
            <a:xfrm>
              <a:off x="1530680" y="3151403"/>
              <a:ext cx="2698750" cy="2698750"/>
            </a:xfrm>
            <a:custGeom>
              <a:avLst/>
              <a:gdLst/>
              <a:ahLst/>
              <a:cxnLst/>
              <a:rect l="l" t="t" r="r" b="b"/>
              <a:pathLst>
                <a:path w="2698750" h="2698750">
                  <a:moveTo>
                    <a:pt x="2698661" y="1349336"/>
                  </a:moveTo>
                  <a:lnTo>
                    <a:pt x="2697809" y="1397733"/>
                  </a:lnTo>
                  <a:lnTo>
                    <a:pt x="2695273" y="1445701"/>
                  </a:lnTo>
                  <a:lnTo>
                    <a:pt x="2691080" y="1493212"/>
                  </a:lnTo>
                  <a:lnTo>
                    <a:pt x="2685261" y="1540237"/>
                  </a:lnTo>
                  <a:lnTo>
                    <a:pt x="2677842" y="1586748"/>
                  </a:lnTo>
                  <a:lnTo>
                    <a:pt x="2668854" y="1632716"/>
                  </a:lnTo>
                  <a:lnTo>
                    <a:pt x="2658323" y="1678112"/>
                  </a:lnTo>
                  <a:lnTo>
                    <a:pt x="2646280" y="1722909"/>
                  </a:lnTo>
                  <a:lnTo>
                    <a:pt x="2632751" y="1767077"/>
                  </a:lnTo>
                  <a:lnTo>
                    <a:pt x="2617767" y="1810589"/>
                  </a:lnTo>
                  <a:lnTo>
                    <a:pt x="2601354" y="1853414"/>
                  </a:lnTo>
                  <a:lnTo>
                    <a:pt x="2583543" y="1895526"/>
                  </a:lnTo>
                  <a:lnTo>
                    <a:pt x="2564362" y="1936895"/>
                  </a:lnTo>
                  <a:lnTo>
                    <a:pt x="2543838" y="1977493"/>
                  </a:lnTo>
                  <a:lnTo>
                    <a:pt x="2522001" y="2017291"/>
                  </a:lnTo>
                  <a:lnTo>
                    <a:pt x="2498879" y="2056261"/>
                  </a:lnTo>
                  <a:lnTo>
                    <a:pt x="2474501" y="2094375"/>
                  </a:lnTo>
                  <a:lnTo>
                    <a:pt x="2448894" y="2131603"/>
                  </a:lnTo>
                  <a:lnTo>
                    <a:pt x="2422089" y="2167917"/>
                  </a:lnTo>
                  <a:lnTo>
                    <a:pt x="2394113" y="2203288"/>
                  </a:lnTo>
                  <a:lnTo>
                    <a:pt x="2364995" y="2237689"/>
                  </a:lnTo>
                  <a:lnTo>
                    <a:pt x="2334763" y="2271090"/>
                  </a:lnTo>
                  <a:lnTo>
                    <a:pt x="2303446" y="2303464"/>
                  </a:lnTo>
                  <a:lnTo>
                    <a:pt x="2271073" y="2334780"/>
                  </a:lnTo>
                  <a:lnTo>
                    <a:pt x="2237671" y="2365012"/>
                  </a:lnTo>
                  <a:lnTo>
                    <a:pt x="2203270" y="2394130"/>
                  </a:lnTo>
                  <a:lnTo>
                    <a:pt x="2167899" y="2422106"/>
                  </a:lnTo>
                  <a:lnTo>
                    <a:pt x="2131584" y="2448911"/>
                  </a:lnTo>
                  <a:lnTo>
                    <a:pt x="2094356" y="2474517"/>
                  </a:lnTo>
                  <a:lnTo>
                    <a:pt x="2056243" y="2498895"/>
                  </a:lnTo>
                  <a:lnTo>
                    <a:pt x="2017273" y="2522016"/>
                  </a:lnTo>
                  <a:lnTo>
                    <a:pt x="1977475" y="2543853"/>
                  </a:lnTo>
                  <a:lnTo>
                    <a:pt x="1936877" y="2564376"/>
                  </a:lnTo>
                  <a:lnTo>
                    <a:pt x="1895508" y="2583558"/>
                  </a:lnTo>
                  <a:lnTo>
                    <a:pt x="1853397" y="2601369"/>
                  </a:lnTo>
                  <a:lnTo>
                    <a:pt x="1810571" y="2617781"/>
                  </a:lnTo>
                  <a:lnTo>
                    <a:pt x="1767060" y="2632765"/>
                  </a:lnTo>
                  <a:lnTo>
                    <a:pt x="1722892" y="2646293"/>
                  </a:lnTo>
                  <a:lnTo>
                    <a:pt x="1678096" y="2658337"/>
                  </a:lnTo>
                  <a:lnTo>
                    <a:pt x="1632699" y="2668867"/>
                  </a:lnTo>
                  <a:lnTo>
                    <a:pt x="1586732" y="2677856"/>
                  </a:lnTo>
                  <a:lnTo>
                    <a:pt x="1540222" y="2685274"/>
                  </a:lnTo>
                  <a:lnTo>
                    <a:pt x="1493197" y="2691093"/>
                  </a:lnTo>
                  <a:lnTo>
                    <a:pt x="1445687" y="2695285"/>
                  </a:lnTo>
                  <a:lnTo>
                    <a:pt x="1397720" y="2697822"/>
                  </a:lnTo>
                  <a:lnTo>
                    <a:pt x="1349324" y="2698673"/>
                  </a:lnTo>
                  <a:lnTo>
                    <a:pt x="1300927" y="2697822"/>
                  </a:lnTo>
                  <a:lnTo>
                    <a:pt x="1252959" y="2695285"/>
                  </a:lnTo>
                  <a:lnTo>
                    <a:pt x="1205448" y="2691093"/>
                  </a:lnTo>
                  <a:lnTo>
                    <a:pt x="1158423" y="2685274"/>
                  </a:lnTo>
                  <a:lnTo>
                    <a:pt x="1111913" y="2677856"/>
                  </a:lnTo>
                  <a:lnTo>
                    <a:pt x="1065945" y="2668867"/>
                  </a:lnTo>
                  <a:lnTo>
                    <a:pt x="1020548" y="2658337"/>
                  </a:lnTo>
                  <a:lnTo>
                    <a:pt x="975752" y="2646293"/>
                  </a:lnTo>
                  <a:lnTo>
                    <a:pt x="931584" y="2632765"/>
                  </a:lnTo>
                  <a:lnTo>
                    <a:pt x="888073" y="2617781"/>
                  </a:lnTo>
                  <a:lnTo>
                    <a:pt x="845247" y="2601369"/>
                  </a:lnTo>
                  <a:lnTo>
                    <a:pt x="803136" y="2583558"/>
                  </a:lnTo>
                  <a:lnTo>
                    <a:pt x="761767" y="2564376"/>
                  </a:lnTo>
                  <a:lnTo>
                    <a:pt x="721170" y="2543853"/>
                  </a:lnTo>
                  <a:lnTo>
                    <a:pt x="681372" y="2522016"/>
                  </a:lnTo>
                  <a:lnTo>
                    <a:pt x="642402" y="2498895"/>
                  </a:lnTo>
                  <a:lnTo>
                    <a:pt x="604289" y="2474517"/>
                  </a:lnTo>
                  <a:lnTo>
                    <a:pt x="567062" y="2448911"/>
                  </a:lnTo>
                  <a:lnTo>
                    <a:pt x="530748" y="2422106"/>
                  </a:lnTo>
                  <a:lnTo>
                    <a:pt x="495377" y="2394130"/>
                  </a:lnTo>
                  <a:lnTo>
                    <a:pt x="460977" y="2365012"/>
                  </a:lnTo>
                  <a:lnTo>
                    <a:pt x="427576" y="2334780"/>
                  </a:lnTo>
                  <a:lnTo>
                    <a:pt x="395203" y="2303464"/>
                  </a:lnTo>
                  <a:lnTo>
                    <a:pt x="363887" y="2271090"/>
                  </a:lnTo>
                  <a:lnTo>
                    <a:pt x="333655" y="2237689"/>
                  </a:lnTo>
                  <a:lnTo>
                    <a:pt x="304538" y="2203288"/>
                  </a:lnTo>
                  <a:lnTo>
                    <a:pt x="276562" y="2167917"/>
                  </a:lnTo>
                  <a:lnTo>
                    <a:pt x="249758" y="2131603"/>
                  </a:lnTo>
                  <a:lnTo>
                    <a:pt x="224152" y="2094375"/>
                  </a:lnTo>
                  <a:lnTo>
                    <a:pt x="199775" y="2056261"/>
                  </a:lnTo>
                  <a:lnTo>
                    <a:pt x="176653" y="2017291"/>
                  </a:lnTo>
                  <a:lnTo>
                    <a:pt x="154817" y="1977493"/>
                  </a:lnTo>
                  <a:lnTo>
                    <a:pt x="134294" y="1936895"/>
                  </a:lnTo>
                  <a:lnTo>
                    <a:pt x="115113" y="1895526"/>
                  </a:lnTo>
                  <a:lnTo>
                    <a:pt x="97302" y="1853414"/>
                  </a:lnTo>
                  <a:lnTo>
                    <a:pt x="80891" y="1810589"/>
                  </a:lnTo>
                  <a:lnTo>
                    <a:pt x="65907" y="1767077"/>
                  </a:lnTo>
                  <a:lnTo>
                    <a:pt x="52379" y="1722909"/>
                  </a:lnTo>
                  <a:lnTo>
                    <a:pt x="40335" y="1678112"/>
                  </a:lnTo>
                  <a:lnTo>
                    <a:pt x="29805" y="1632716"/>
                  </a:lnTo>
                  <a:lnTo>
                    <a:pt x="20817" y="1586748"/>
                  </a:lnTo>
                  <a:lnTo>
                    <a:pt x="13399" y="1540237"/>
                  </a:lnTo>
                  <a:lnTo>
                    <a:pt x="7579" y="1493212"/>
                  </a:lnTo>
                  <a:lnTo>
                    <a:pt x="3387" y="1445701"/>
                  </a:lnTo>
                  <a:lnTo>
                    <a:pt x="851" y="1397733"/>
                  </a:lnTo>
                  <a:lnTo>
                    <a:pt x="0" y="1349336"/>
                  </a:lnTo>
                  <a:lnTo>
                    <a:pt x="851" y="1300940"/>
                  </a:lnTo>
                  <a:lnTo>
                    <a:pt x="3387" y="1252973"/>
                  </a:lnTo>
                  <a:lnTo>
                    <a:pt x="7579" y="1205463"/>
                  </a:lnTo>
                  <a:lnTo>
                    <a:pt x="13399" y="1158438"/>
                  </a:lnTo>
                  <a:lnTo>
                    <a:pt x="20817" y="1111928"/>
                  </a:lnTo>
                  <a:lnTo>
                    <a:pt x="29805" y="1065961"/>
                  </a:lnTo>
                  <a:lnTo>
                    <a:pt x="40335" y="1020564"/>
                  </a:lnTo>
                  <a:lnTo>
                    <a:pt x="52379" y="975768"/>
                  </a:lnTo>
                  <a:lnTo>
                    <a:pt x="65907" y="931600"/>
                  </a:lnTo>
                  <a:lnTo>
                    <a:pt x="80891" y="888089"/>
                  </a:lnTo>
                  <a:lnTo>
                    <a:pt x="97302" y="845264"/>
                  </a:lnTo>
                  <a:lnTo>
                    <a:pt x="115113" y="803152"/>
                  </a:lnTo>
                  <a:lnTo>
                    <a:pt x="134294" y="761783"/>
                  </a:lnTo>
                  <a:lnTo>
                    <a:pt x="154817" y="721185"/>
                  </a:lnTo>
                  <a:lnTo>
                    <a:pt x="176653" y="681387"/>
                  </a:lnTo>
                  <a:lnTo>
                    <a:pt x="199775" y="642417"/>
                  </a:lnTo>
                  <a:lnTo>
                    <a:pt x="224152" y="604304"/>
                  </a:lnTo>
                  <a:lnTo>
                    <a:pt x="249758" y="567076"/>
                  </a:lnTo>
                  <a:lnTo>
                    <a:pt x="276562" y="530762"/>
                  </a:lnTo>
                  <a:lnTo>
                    <a:pt x="304538" y="495390"/>
                  </a:lnTo>
                  <a:lnTo>
                    <a:pt x="333655" y="460989"/>
                  </a:lnTo>
                  <a:lnTo>
                    <a:pt x="363887" y="427587"/>
                  </a:lnTo>
                  <a:lnTo>
                    <a:pt x="395203" y="395214"/>
                  </a:lnTo>
                  <a:lnTo>
                    <a:pt x="427576" y="363897"/>
                  </a:lnTo>
                  <a:lnTo>
                    <a:pt x="460977" y="333665"/>
                  </a:lnTo>
                  <a:lnTo>
                    <a:pt x="495377" y="304547"/>
                  </a:lnTo>
                  <a:lnTo>
                    <a:pt x="530748" y="276571"/>
                  </a:lnTo>
                  <a:lnTo>
                    <a:pt x="567062" y="249766"/>
                  </a:lnTo>
                  <a:lnTo>
                    <a:pt x="604289" y="224160"/>
                  </a:lnTo>
                  <a:lnTo>
                    <a:pt x="642402" y="199781"/>
                  </a:lnTo>
                  <a:lnTo>
                    <a:pt x="681372" y="176659"/>
                  </a:lnTo>
                  <a:lnTo>
                    <a:pt x="721170" y="154822"/>
                  </a:lnTo>
                  <a:lnTo>
                    <a:pt x="761767" y="134299"/>
                  </a:lnTo>
                  <a:lnTo>
                    <a:pt x="803136" y="115117"/>
                  </a:lnTo>
                  <a:lnTo>
                    <a:pt x="845247" y="97306"/>
                  </a:lnTo>
                  <a:lnTo>
                    <a:pt x="888073" y="80894"/>
                  </a:lnTo>
                  <a:lnTo>
                    <a:pt x="931584" y="65909"/>
                  </a:lnTo>
                  <a:lnTo>
                    <a:pt x="975752" y="52381"/>
                  </a:lnTo>
                  <a:lnTo>
                    <a:pt x="1020548" y="40337"/>
                  </a:lnTo>
                  <a:lnTo>
                    <a:pt x="1065945" y="29806"/>
                  </a:lnTo>
                  <a:lnTo>
                    <a:pt x="1111913" y="20818"/>
                  </a:lnTo>
                  <a:lnTo>
                    <a:pt x="1158423" y="13399"/>
                  </a:lnTo>
                  <a:lnTo>
                    <a:pt x="1205448" y="7580"/>
                  </a:lnTo>
                  <a:lnTo>
                    <a:pt x="1252959" y="3387"/>
                  </a:lnTo>
                  <a:lnTo>
                    <a:pt x="1300927" y="851"/>
                  </a:lnTo>
                  <a:lnTo>
                    <a:pt x="1349324" y="0"/>
                  </a:lnTo>
                  <a:lnTo>
                    <a:pt x="1397720" y="851"/>
                  </a:lnTo>
                  <a:lnTo>
                    <a:pt x="1445687" y="3387"/>
                  </a:lnTo>
                  <a:lnTo>
                    <a:pt x="1493197" y="7580"/>
                  </a:lnTo>
                  <a:lnTo>
                    <a:pt x="1540222" y="13399"/>
                  </a:lnTo>
                  <a:lnTo>
                    <a:pt x="1586732" y="20818"/>
                  </a:lnTo>
                  <a:lnTo>
                    <a:pt x="1632699" y="29806"/>
                  </a:lnTo>
                  <a:lnTo>
                    <a:pt x="1678096" y="40337"/>
                  </a:lnTo>
                  <a:lnTo>
                    <a:pt x="1722892" y="52381"/>
                  </a:lnTo>
                  <a:lnTo>
                    <a:pt x="1767060" y="65909"/>
                  </a:lnTo>
                  <a:lnTo>
                    <a:pt x="1810571" y="80894"/>
                  </a:lnTo>
                  <a:lnTo>
                    <a:pt x="1853397" y="97306"/>
                  </a:lnTo>
                  <a:lnTo>
                    <a:pt x="1895508" y="115117"/>
                  </a:lnTo>
                  <a:lnTo>
                    <a:pt x="1936877" y="134299"/>
                  </a:lnTo>
                  <a:lnTo>
                    <a:pt x="1977475" y="154822"/>
                  </a:lnTo>
                  <a:lnTo>
                    <a:pt x="2017273" y="176659"/>
                  </a:lnTo>
                  <a:lnTo>
                    <a:pt x="2056243" y="199781"/>
                  </a:lnTo>
                  <a:lnTo>
                    <a:pt x="2094356" y="224160"/>
                  </a:lnTo>
                  <a:lnTo>
                    <a:pt x="2131584" y="249766"/>
                  </a:lnTo>
                  <a:lnTo>
                    <a:pt x="2167899" y="276571"/>
                  </a:lnTo>
                  <a:lnTo>
                    <a:pt x="2203270" y="304547"/>
                  </a:lnTo>
                  <a:lnTo>
                    <a:pt x="2237671" y="333665"/>
                  </a:lnTo>
                  <a:lnTo>
                    <a:pt x="2271073" y="363897"/>
                  </a:lnTo>
                  <a:lnTo>
                    <a:pt x="2303446" y="395214"/>
                  </a:lnTo>
                  <a:lnTo>
                    <a:pt x="2334763" y="427587"/>
                  </a:lnTo>
                  <a:lnTo>
                    <a:pt x="2364995" y="460989"/>
                  </a:lnTo>
                  <a:lnTo>
                    <a:pt x="2394113" y="495390"/>
                  </a:lnTo>
                  <a:lnTo>
                    <a:pt x="2422089" y="530762"/>
                  </a:lnTo>
                  <a:lnTo>
                    <a:pt x="2448894" y="567076"/>
                  </a:lnTo>
                  <a:lnTo>
                    <a:pt x="2474501" y="604304"/>
                  </a:lnTo>
                  <a:lnTo>
                    <a:pt x="2498879" y="642417"/>
                  </a:lnTo>
                  <a:lnTo>
                    <a:pt x="2522001" y="681387"/>
                  </a:lnTo>
                  <a:lnTo>
                    <a:pt x="2543838" y="721185"/>
                  </a:lnTo>
                  <a:lnTo>
                    <a:pt x="2564362" y="761783"/>
                  </a:lnTo>
                  <a:lnTo>
                    <a:pt x="2583543" y="803152"/>
                  </a:lnTo>
                  <a:lnTo>
                    <a:pt x="2601354" y="845264"/>
                  </a:lnTo>
                  <a:lnTo>
                    <a:pt x="2617767" y="888089"/>
                  </a:lnTo>
                  <a:lnTo>
                    <a:pt x="2632751" y="931600"/>
                  </a:lnTo>
                  <a:lnTo>
                    <a:pt x="2646280" y="975768"/>
                  </a:lnTo>
                  <a:lnTo>
                    <a:pt x="2658323" y="1020564"/>
                  </a:lnTo>
                  <a:lnTo>
                    <a:pt x="2668854" y="1065961"/>
                  </a:lnTo>
                  <a:lnTo>
                    <a:pt x="2677842" y="1111928"/>
                  </a:lnTo>
                  <a:lnTo>
                    <a:pt x="2685261" y="1158438"/>
                  </a:lnTo>
                  <a:lnTo>
                    <a:pt x="2691080" y="1205463"/>
                  </a:lnTo>
                  <a:lnTo>
                    <a:pt x="2695273" y="1252973"/>
                  </a:lnTo>
                  <a:lnTo>
                    <a:pt x="2697809" y="1300940"/>
                  </a:lnTo>
                  <a:lnTo>
                    <a:pt x="2698661" y="1349336"/>
                  </a:lnTo>
                  <a:close/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27224" y="4823485"/>
              <a:ext cx="1276985" cy="347980"/>
            </a:xfrm>
            <a:custGeom>
              <a:avLst/>
              <a:gdLst/>
              <a:ahLst/>
              <a:cxnLst/>
              <a:rect l="l" t="t" r="r" b="b"/>
              <a:pathLst>
                <a:path w="1276985" h="347979">
                  <a:moveTo>
                    <a:pt x="1276896" y="173685"/>
                  </a:moveTo>
                  <a:lnTo>
                    <a:pt x="1023759" y="0"/>
                  </a:lnTo>
                  <a:lnTo>
                    <a:pt x="1023759" y="126212"/>
                  </a:lnTo>
                  <a:lnTo>
                    <a:pt x="253123" y="126212"/>
                  </a:lnTo>
                  <a:lnTo>
                    <a:pt x="253123" y="0"/>
                  </a:lnTo>
                  <a:lnTo>
                    <a:pt x="0" y="173685"/>
                  </a:lnTo>
                  <a:lnTo>
                    <a:pt x="253123" y="347357"/>
                  </a:lnTo>
                  <a:lnTo>
                    <a:pt x="253123" y="221157"/>
                  </a:lnTo>
                  <a:lnTo>
                    <a:pt x="1023759" y="221157"/>
                  </a:lnTo>
                  <a:lnTo>
                    <a:pt x="1023759" y="347357"/>
                  </a:lnTo>
                  <a:lnTo>
                    <a:pt x="1276896" y="1736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47207" y="3474524"/>
              <a:ext cx="1193165" cy="1477645"/>
            </a:xfrm>
            <a:custGeom>
              <a:avLst/>
              <a:gdLst/>
              <a:ahLst/>
              <a:cxnLst/>
              <a:rect l="l" t="t" r="r" b="b"/>
              <a:pathLst>
                <a:path w="1193164" h="1477645">
                  <a:moveTo>
                    <a:pt x="606661" y="0"/>
                  </a:moveTo>
                  <a:lnTo>
                    <a:pt x="560925" y="2280"/>
                  </a:lnTo>
                  <a:lnTo>
                    <a:pt x="515856" y="7249"/>
                  </a:lnTo>
                  <a:lnTo>
                    <a:pt x="471754" y="14918"/>
                  </a:lnTo>
                  <a:lnTo>
                    <a:pt x="428920" y="25297"/>
                  </a:lnTo>
                  <a:lnTo>
                    <a:pt x="387654" y="38396"/>
                  </a:lnTo>
                  <a:lnTo>
                    <a:pt x="348256" y="54226"/>
                  </a:lnTo>
                  <a:lnTo>
                    <a:pt x="311026" y="72796"/>
                  </a:lnTo>
                  <a:lnTo>
                    <a:pt x="276265" y="94117"/>
                  </a:lnTo>
                  <a:lnTo>
                    <a:pt x="244273" y="118199"/>
                  </a:lnTo>
                  <a:lnTo>
                    <a:pt x="215349" y="145053"/>
                  </a:lnTo>
                  <a:lnTo>
                    <a:pt x="189795" y="174689"/>
                  </a:lnTo>
                  <a:lnTo>
                    <a:pt x="167911" y="207116"/>
                  </a:lnTo>
                  <a:lnTo>
                    <a:pt x="127880" y="282009"/>
                  </a:lnTo>
                  <a:lnTo>
                    <a:pt x="100701" y="347372"/>
                  </a:lnTo>
                  <a:lnTo>
                    <a:pt x="84288" y="404093"/>
                  </a:lnTo>
                  <a:lnTo>
                    <a:pt x="76555" y="453062"/>
                  </a:lnTo>
                  <a:lnTo>
                    <a:pt x="75417" y="495167"/>
                  </a:lnTo>
                  <a:lnTo>
                    <a:pt x="78791" y="531297"/>
                  </a:lnTo>
                  <a:lnTo>
                    <a:pt x="84590" y="562340"/>
                  </a:lnTo>
                  <a:lnTo>
                    <a:pt x="90729" y="589187"/>
                  </a:lnTo>
                  <a:lnTo>
                    <a:pt x="95124" y="612725"/>
                  </a:lnTo>
                  <a:lnTo>
                    <a:pt x="95689" y="633844"/>
                  </a:lnTo>
                  <a:lnTo>
                    <a:pt x="90339" y="653432"/>
                  </a:lnTo>
                  <a:lnTo>
                    <a:pt x="41403" y="756193"/>
                  </a:lnTo>
                  <a:lnTo>
                    <a:pt x="23991" y="794505"/>
                  </a:lnTo>
                  <a:lnTo>
                    <a:pt x="6468" y="836846"/>
                  </a:lnTo>
                  <a:lnTo>
                    <a:pt x="0" y="872855"/>
                  </a:lnTo>
                  <a:lnTo>
                    <a:pt x="11783" y="892961"/>
                  </a:lnTo>
                  <a:lnTo>
                    <a:pt x="34425" y="902350"/>
                  </a:lnTo>
                  <a:lnTo>
                    <a:pt x="60532" y="906213"/>
                  </a:lnTo>
                  <a:lnTo>
                    <a:pt x="82096" y="908778"/>
                  </a:lnTo>
                  <a:lnTo>
                    <a:pt x="96922" y="913051"/>
                  </a:lnTo>
                  <a:lnTo>
                    <a:pt x="106307" y="922360"/>
                  </a:lnTo>
                  <a:lnTo>
                    <a:pt x="111548" y="940033"/>
                  </a:lnTo>
                  <a:lnTo>
                    <a:pt x="118614" y="993805"/>
                  </a:lnTo>
                  <a:lnTo>
                    <a:pt x="127064" y="1080078"/>
                  </a:lnTo>
                  <a:lnTo>
                    <a:pt x="132744" y="1116297"/>
                  </a:lnTo>
                  <a:lnTo>
                    <a:pt x="150703" y="1154260"/>
                  </a:lnTo>
                  <a:lnTo>
                    <a:pt x="182477" y="1179256"/>
                  </a:lnTo>
                  <a:lnTo>
                    <a:pt x="223229" y="1193896"/>
                  </a:lnTo>
                  <a:lnTo>
                    <a:pt x="268121" y="1200794"/>
                  </a:lnTo>
                  <a:lnTo>
                    <a:pt x="312317" y="1202560"/>
                  </a:lnTo>
                  <a:lnTo>
                    <a:pt x="379264" y="1201145"/>
                  </a:lnTo>
                  <a:lnTo>
                    <a:pt x="436526" y="1244858"/>
                  </a:lnTo>
                  <a:lnTo>
                    <a:pt x="458355" y="1339799"/>
                  </a:lnTo>
                  <a:lnTo>
                    <a:pt x="460154" y="1434505"/>
                  </a:lnTo>
                  <a:lnTo>
                    <a:pt x="457331" y="1477510"/>
                  </a:lnTo>
                  <a:lnTo>
                    <a:pt x="857825" y="1477510"/>
                  </a:lnTo>
                  <a:lnTo>
                    <a:pt x="834756" y="1289345"/>
                  </a:lnTo>
                  <a:lnTo>
                    <a:pt x="825578" y="1184338"/>
                  </a:lnTo>
                  <a:lnTo>
                    <a:pt x="828952" y="1124436"/>
                  </a:lnTo>
                  <a:lnTo>
                    <a:pt x="843538" y="1071580"/>
                  </a:lnTo>
                  <a:lnTo>
                    <a:pt x="878592" y="1015913"/>
                  </a:lnTo>
                  <a:lnTo>
                    <a:pt x="948445" y="925401"/>
                  </a:lnTo>
                  <a:lnTo>
                    <a:pt x="976149" y="888942"/>
                  </a:lnTo>
                  <a:lnTo>
                    <a:pt x="1004881" y="849857"/>
                  </a:lnTo>
                  <a:lnTo>
                    <a:pt x="1033930" y="808459"/>
                  </a:lnTo>
                  <a:lnTo>
                    <a:pt x="1062587" y="765060"/>
                  </a:lnTo>
                  <a:lnTo>
                    <a:pt x="1090141" y="719971"/>
                  </a:lnTo>
                  <a:lnTo>
                    <a:pt x="1115884" y="673503"/>
                  </a:lnTo>
                  <a:lnTo>
                    <a:pt x="1139104" y="625969"/>
                  </a:lnTo>
                  <a:lnTo>
                    <a:pt x="1159092" y="577681"/>
                  </a:lnTo>
                  <a:lnTo>
                    <a:pt x="1175139" y="528949"/>
                  </a:lnTo>
                  <a:lnTo>
                    <a:pt x="1186535" y="480086"/>
                  </a:lnTo>
                  <a:lnTo>
                    <a:pt x="1192569" y="431403"/>
                  </a:lnTo>
                  <a:lnTo>
                    <a:pt x="1192532" y="383212"/>
                  </a:lnTo>
                  <a:lnTo>
                    <a:pt x="1185714" y="335825"/>
                  </a:lnTo>
                  <a:lnTo>
                    <a:pt x="1171406" y="289553"/>
                  </a:lnTo>
                  <a:lnTo>
                    <a:pt x="1148897" y="244708"/>
                  </a:lnTo>
                  <a:lnTo>
                    <a:pt x="1125344" y="210416"/>
                  </a:lnTo>
                  <a:lnTo>
                    <a:pt x="1098255" y="178669"/>
                  </a:lnTo>
                  <a:lnTo>
                    <a:pt x="1067930" y="149478"/>
                  </a:lnTo>
                  <a:lnTo>
                    <a:pt x="1034670" y="122853"/>
                  </a:lnTo>
                  <a:lnTo>
                    <a:pt x="998774" y="98804"/>
                  </a:lnTo>
                  <a:lnTo>
                    <a:pt x="960544" y="77342"/>
                  </a:lnTo>
                  <a:lnTo>
                    <a:pt x="920278" y="58477"/>
                  </a:lnTo>
                  <a:lnTo>
                    <a:pt x="878278" y="42220"/>
                  </a:lnTo>
                  <a:lnTo>
                    <a:pt x="834843" y="28579"/>
                  </a:lnTo>
                  <a:lnTo>
                    <a:pt x="790274" y="17567"/>
                  </a:lnTo>
                  <a:lnTo>
                    <a:pt x="744871" y="9192"/>
                  </a:lnTo>
                  <a:lnTo>
                    <a:pt x="698935" y="3466"/>
                  </a:lnTo>
                  <a:lnTo>
                    <a:pt x="652765" y="398"/>
                  </a:lnTo>
                  <a:lnTo>
                    <a:pt x="606661" y="0"/>
                  </a:lnTo>
                  <a:close/>
                </a:path>
              </a:pathLst>
            </a:custGeom>
            <a:solidFill>
              <a:srgbClr val="FAA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14190" y="3428936"/>
              <a:ext cx="671830" cy="1184910"/>
            </a:xfrm>
            <a:custGeom>
              <a:avLst/>
              <a:gdLst/>
              <a:ahLst/>
              <a:cxnLst/>
              <a:rect l="l" t="t" r="r" b="b"/>
              <a:pathLst>
                <a:path w="671829" h="1184910">
                  <a:moveTo>
                    <a:pt x="113690" y="0"/>
                  </a:moveTo>
                  <a:lnTo>
                    <a:pt x="0" y="592251"/>
                  </a:lnTo>
                  <a:lnTo>
                    <a:pt x="125869" y="1071803"/>
                  </a:lnTo>
                  <a:lnTo>
                    <a:pt x="146391" y="1117421"/>
                  </a:lnTo>
                  <a:lnTo>
                    <a:pt x="179700" y="1153045"/>
                  </a:lnTo>
                  <a:lnTo>
                    <a:pt x="222612" y="1176220"/>
                  </a:lnTo>
                  <a:lnTo>
                    <a:pt x="271945" y="1184490"/>
                  </a:lnTo>
                  <a:lnTo>
                    <a:pt x="288540" y="1158991"/>
                  </a:lnTo>
                  <a:lnTo>
                    <a:pt x="343660" y="1075713"/>
                  </a:lnTo>
                  <a:lnTo>
                    <a:pt x="445307" y="924492"/>
                  </a:lnTo>
                  <a:lnTo>
                    <a:pt x="601484" y="695159"/>
                  </a:lnTo>
                  <a:lnTo>
                    <a:pt x="619388" y="666306"/>
                  </a:lnTo>
                  <a:lnTo>
                    <a:pt x="647528" y="603998"/>
                  </a:lnTo>
                  <a:lnTo>
                    <a:pt x="665117" y="537036"/>
                  </a:lnTo>
                  <a:lnTo>
                    <a:pt x="671760" y="467198"/>
                  </a:lnTo>
                  <a:lnTo>
                    <a:pt x="670855" y="431755"/>
                  </a:lnTo>
                  <a:lnTo>
                    <a:pt x="660342" y="360933"/>
                  </a:lnTo>
                  <a:lnTo>
                    <a:pt x="637900" y="291677"/>
                  </a:lnTo>
                  <a:lnTo>
                    <a:pt x="603134" y="225765"/>
                  </a:lnTo>
                  <a:lnTo>
                    <a:pt x="581007" y="194617"/>
                  </a:lnTo>
                  <a:lnTo>
                    <a:pt x="555651" y="164971"/>
                  </a:lnTo>
                  <a:lnTo>
                    <a:pt x="527017" y="137050"/>
                  </a:lnTo>
                  <a:lnTo>
                    <a:pt x="495056" y="111075"/>
                  </a:lnTo>
                  <a:lnTo>
                    <a:pt x="459719" y="87269"/>
                  </a:lnTo>
                  <a:lnTo>
                    <a:pt x="420957" y="65853"/>
                  </a:lnTo>
                  <a:lnTo>
                    <a:pt x="378720" y="47050"/>
                  </a:lnTo>
                  <a:lnTo>
                    <a:pt x="332959" y="31081"/>
                  </a:lnTo>
                  <a:lnTo>
                    <a:pt x="283624" y="18170"/>
                  </a:lnTo>
                  <a:lnTo>
                    <a:pt x="230668" y="8538"/>
                  </a:lnTo>
                  <a:lnTo>
                    <a:pt x="174039" y="2407"/>
                  </a:lnTo>
                  <a:lnTo>
                    <a:pt x="113690" y="0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03523" y="4037609"/>
              <a:ext cx="78193" cy="1075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25240" y="3313658"/>
              <a:ext cx="1028700" cy="650875"/>
            </a:xfrm>
            <a:custGeom>
              <a:avLst/>
              <a:gdLst/>
              <a:ahLst/>
              <a:cxnLst/>
              <a:rect l="l" t="t" r="r" b="b"/>
              <a:pathLst>
                <a:path w="1028700" h="650875">
                  <a:moveTo>
                    <a:pt x="266255" y="635330"/>
                  </a:moveTo>
                  <a:lnTo>
                    <a:pt x="261988" y="631075"/>
                  </a:lnTo>
                  <a:lnTo>
                    <a:pt x="172770" y="631075"/>
                  </a:lnTo>
                  <a:lnTo>
                    <a:pt x="168516" y="635330"/>
                  </a:lnTo>
                  <a:lnTo>
                    <a:pt x="168516" y="646366"/>
                  </a:lnTo>
                  <a:lnTo>
                    <a:pt x="172770" y="650633"/>
                  </a:lnTo>
                  <a:lnTo>
                    <a:pt x="261988" y="650633"/>
                  </a:lnTo>
                  <a:lnTo>
                    <a:pt x="266255" y="646366"/>
                  </a:lnTo>
                  <a:lnTo>
                    <a:pt x="266255" y="635330"/>
                  </a:lnTo>
                  <a:close/>
                </a:path>
                <a:path w="1028700" h="650875">
                  <a:moveTo>
                    <a:pt x="1028217" y="293446"/>
                  </a:moveTo>
                  <a:lnTo>
                    <a:pt x="1023569" y="254939"/>
                  </a:lnTo>
                  <a:lnTo>
                    <a:pt x="1013371" y="218071"/>
                  </a:lnTo>
                  <a:lnTo>
                    <a:pt x="976109" y="151892"/>
                  </a:lnTo>
                  <a:lnTo>
                    <a:pt x="948944" y="123926"/>
                  </a:lnTo>
                  <a:lnTo>
                    <a:pt x="897064" y="82880"/>
                  </a:lnTo>
                  <a:lnTo>
                    <a:pt x="847420" y="50774"/>
                  </a:lnTo>
                  <a:lnTo>
                    <a:pt x="799985" y="27025"/>
                  </a:lnTo>
                  <a:lnTo>
                    <a:pt x="754773" y="11036"/>
                  </a:lnTo>
                  <a:lnTo>
                    <a:pt x="711758" y="2222"/>
                  </a:lnTo>
                  <a:lnTo>
                    <a:pt x="670941" y="0"/>
                  </a:lnTo>
                  <a:lnTo>
                    <a:pt x="632307" y="3759"/>
                  </a:lnTo>
                  <a:lnTo>
                    <a:pt x="561555" y="26936"/>
                  </a:lnTo>
                  <a:lnTo>
                    <a:pt x="499427" y="67030"/>
                  </a:lnTo>
                  <a:lnTo>
                    <a:pt x="445846" y="119329"/>
                  </a:lnTo>
                  <a:lnTo>
                    <a:pt x="408393" y="157378"/>
                  </a:lnTo>
                  <a:lnTo>
                    <a:pt x="374840" y="181152"/>
                  </a:lnTo>
                  <a:lnTo>
                    <a:pt x="343090" y="193725"/>
                  </a:lnTo>
                  <a:lnTo>
                    <a:pt x="311073" y="198145"/>
                  </a:lnTo>
                  <a:lnTo>
                    <a:pt x="276707" y="197485"/>
                  </a:lnTo>
                  <a:lnTo>
                    <a:pt x="237909" y="194779"/>
                  </a:lnTo>
                  <a:lnTo>
                    <a:pt x="192608" y="193090"/>
                  </a:lnTo>
                  <a:lnTo>
                    <a:pt x="138734" y="195465"/>
                  </a:lnTo>
                  <a:lnTo>
                    <a:pt x="90728" y="206273"/>
                  </a:lnTo>
                  <a:lnTo>
                    <a:pt x="52628" y="227723"/>
                  </a:lnTo>
                  <a:lnTo>
                    <a:pt x="24650" y="258064"/>
                  </a:lnTo>
                  <a:lnTo>
                    <a:pt x="7035" y="295529"/>
                  </a:lnTo>
                  <a:lnTo>
                    <a:pt x="0" y="338366"/>
                  </a:lnTo>
                  <a:lnTo>
                    <a:pt x="3771" y="384810"/>
                  </a:lnTo>
                  <a:lnTo>
                    <a:pt x="18605" y="433095"/>
                  </a:lnTo>
                  <a:lnTo>
                    <a:pt x="58394" y="497979"/>
                  </a:lnTo>
                  <a:lnTo>
                    <a:pt x="86766" y="525310"/>
                  </a:lnTo>
                  <a:lnTo>
                    <a:pt x="121170" y="547636"/>
                  </a:lnTo>
                  <a:lnTo>
                    <a:pt x="161899" y="563765"/>
                  </a:lnTo>
                  <a:lnTo>
                    <a:pt x="209257" y="572490"/>
                  </a:lnTo>
                  <a:lnTo>
                    <a:pt x="263525" y="572604"/>
                  </a:lnTo>
                  <a:lnTo>
                    <a:pt x="325005" y="562914"/>
                  </a:lnTo>
                  <a:lnTo>
                    <a:pt x="365658" y="557085"/>
                  </a:lnTo>
                  <a:lnTo>
                    <a:pt x="434022" y="565569"/>
                  </a:lnTo>
                  <a:lnTo>
                    <a:pt x="493636" y="590270"/>
                  </a:lnTo>
                  <a:lnTo>
                    <a:pt x="523341" y="604710"/>
                  </a:lnTo>
                  <a:lnTo>
                    <a:pt x="554697" y="618413"/>
                  </a:lnTo>
                  <a:lnTo>
                    <a:pt x="588962" y="629793"/>
                  </a:lnTo>
                  <a:lnTo>
                    <a:pt x="627430" y="637247"/>
                  </a:lnTo>
                  <a:lnTo>
                    <a:pt x="671372" y="639178"/>
                  </a:lnTo>
                  <a:lnTo>
                    <a:pt x="722058" y="633996"/>
                  </a:lnTo>
                  <a:lnTo>
                    <a:pt x="780770" y="620090"/>
                  </a:lnTo>
                  <a:lnTo>
                    <a:pt x="828776" y="602297"/>
                  </a:lnTo>
                  <a:lnTo>
                    <a:pt x="871766" y="579399"/>
                  </a:lnTo>
                  <a:lnTo>
                    <a:pt x="909662" y="552081"/>
                  </a:lnTo>
                  <a:lnTo>
                    <a:pt x="942428" y="521004"/>
                  </a:lnTo>
                  <a:lnTo>
                    <a:pt x="970000" y="486854"/>
                  </a:lnTo>
                  <a:lnTo>
                    <a:pt x="992327" y="450291"/>
                  </a:lnTo>
                  <a:lnTo>
                    <a:pt x="1009370" y="412000"/>
                  </a:lnTo>
                  <a:lnTo>
                    <a:pt x="1021067" y="372656"/>
                  </a:lnTo>
                  <a:lnTo>
                    <a:pt x="1027366" y="332905"/>
                  </a:lnTo>
                  <a:lnTo>
                    <a:pt x="1028217" y="293446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26471" y="4077754"/>
              <a:ext cx="179171" cy="2363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91931" y="3588219"/>
              <a:ext cx="410209" cy="623570"/>
            </a:xfrm>
            <a:custGeom>
              <a:avLst/>
              <a:gdLst/>
              <a:ahLst/>
              <a:cxnLst/>
              <a:rect l="l" t="t" r="r" b="b"/>
              <a:pathLst>
                <a:path w="410210" h="623570">
                  <a:moveTo>
                    <a:pt x="109369" y="0"/>
                  </a:moveTo>
                  <a:lnTo>
                    <a:pt x="79145" y="22201"/>
                  </a:lnTo>
                  <a:lnTo>
                    <a:pt x="24617" y="71043"/>
                  </a:lnTo>
                  <a:lnTo>
                    <a:pt x="0" y="119886"/>
                  </a:lnTo>
                  <a:lnTo>
                    <a:pt x="59508" y="142087"/>
                  </a:lnTo>
                  <a:lnTo>
                    <a:pt x="100922" y="147881"/>
                  </a:lnTo>
                  <a:lnTo>
                    <a:pt x="138178" y="164215"/>
                  </a:lnTo>
                  <a:lnTo>
                    <a:pt x="171323" y="189516"/>
                  </a:lnTo>
                  <a:lnTo>
                    <a:pt x="200400" y="222210"/>
                  </a:lnTo>
                  <a:lnTo>
                    <a:pt x="225455" y="260724"/>
                  </a:lnTo>
                  <a:lnTo>
                    <a:pt x="246532" y="303487"/>
                  </a:lnTo>
                  <a:lnTo>
                    <a:pt x="263676" y="348924"/>
                  </a:lnTo>
                  <a:lnTo>
                    <a:pt x="276933" y="395462"/>
                  </a:lnTo>
                  <a:lnTo>
                    <a:pt x="286346" y="441529"/>
                  </a:lnTo>
                  <a:lnTo>
                    <a:pt x="291962" y="485552"/>
                  </a:lnTo>
                  <a:lnTo>
                    <a:pt x="293823" y="525957"/>
                  </a:lnTo>
                  <a:lnTo>
                    <a:pt x="295933" y="593644"/>
                  </a:lnTo>
                  <a:lnTo>
                    <a:pt x="304434" y="623081"/>
                  </a:lnTo>
                  <a:lnTo>
                    <a:pt x="353640" y="580796"/>
                  </a:lnTo>
                  <a:lnTo>
                    <a:pt x="382345" y="527553"/>
                  </a:lnTo>
                  <a:lnTo>
                    <a:pt x="401472" y="459458"/>
                  </a:lnTo>
                  <a:lnTo>
                    <a:pt x="407041" y="421464"/>
                  </a:lnTo>
                  <a:lnTo>
                    <a:pt x="409732" y="381707"/>
                  </a:lnTo>
                  <a:lnTo>
                    <a:pt x="409383" y="340836"/>
                  </a:lnTo>
                  <a:lnTo>
                    <a:pt x="405833" y="299501"/>
                  </a:lnTo>
                  <a:lnTo>
                    <a:pt x="398921" y="258351"/>
                  </a:lnTo>
                  <a:lnTo>
                    <a:pt x="388485" y="218036"/>
                  </a:lnTo>
                  <a:lnTo>
                    <a:pt x="374364" y="179206"/>
                  </a:lnTo>
                  <a:lnTo>
                    <a:pt x="356396" y="142511"/>
                  </a:lnTo>
                  <a:lnTo>
                    <a:pt x="334421" y="108600"/>
                  </a:lnTo>
                  <a:lnTo>
                    <a:pt x="308276" y="78124"/>
                  </a:lnTo>
                  <a:lnTo>
                    <a:pt x="277801" y="51732"/>
                  </a:lnTo>
                  <a:lnTo>
                    <a:pt x="242834" y="30074"/>
                  </a:lnTo>
                  <a:lnTo>
                    <a:pt x="203214" y="13799"/>
                  </a:lnTo>
                  <a:lnTo>
                    <a:pt x="158779" y="3558"/>
                  </a:lnTo>
                  <a:lnTo>
                    <a:pt x="109369" y="0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77119" y="4840909"/>
              <a:ext cx="427990" cy="281305"/>
            </a:xfrm>
            <a:custGeom>
              <a:avLst/>
              <a:gdLst/>
              <a:ahLst/>
              <a:cxnLst/>
              <a:rect l="l" t="t" r="r" b="b"/>
              <a:pathLst>
                <a:path w="427989" h="281304">
                  <a:moveTo>
                    <a:pt x="417220" y="0"/>
                  </a:moveTo>
                  <a:lnTo>
                    <a:pt x="30238" y="57912"/>
                  </a:lnTo>
                  <a:lnTo>
                    <a:pt x="0" y="281178"/>
                  </a:lnTo>
                  <a:lnTo>
                    <a:pt x="427913" y="94780"/>
                  </a:lnTo>
                  <a:lnTo>
                    <a:pt x="417220" y="0"/>
                  </a:lnTo>
                  <a:close/>
                </a:path>
              </a:pathLst>
            </a:custGeom>
            <a:solidFill>
              <a:srgbClr val="DBDC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44214" y="4935689"/>
              <a:ext cx="1040130" cy="822960"/>
            </a:xfrm>
            <a:custGeom>
              <a:avLst/>
              <a:gdLst/>
              <a:ahLst/>
              <a:cxnLst/>
              <a:rect l="l" t="t" r="r" b="b"/>
              <a:pathLst>
                <a:path w="1040129" h="822960">
                  <a:moveTo>
                    <a:pt x="760818" y="0"/>
                  </a:moveTo>
                  <a:lnTo>
                    <a:pt x="332905" y="186397"/>
                  </a:lnTo>
                  <a:lnTo>
                    <a:pt x="0" y="822464"/>
                  </a:lnTo>
                  <a:lnTo>
                    <a:pt x="1039558" y="822464"/>
                  </a:lnTo>
                  <a:lnTo>
                    <a:pt x="1039558" y="813574"/>
                  </a:lnTo>
                  <a:lnTo>
                    <a:pt x="1038664" y="765581"/>
                  </a:lnTo>
                  <a:lnTo>
                    <a:pt x="1035992" y="717734"/>
                  </a:lnTo>
                  <a:lnTo>
                    <a:pt x="1031552" y="670067"/>
                  </a:lnTo>
                  <a:lnTo>
                    <a:pt x="1025356" y="622615"/>
                  </a:lnTo>
                  <a:lnTo>
                    <a:pt x="1017415" y="575411"/>
                  </a:lnTo>
                  <a:lnTo>
                    <a:pt x="1007743" y="528491"/>
                  </a:lnTo>
                  <a:lnTo>
                    <a:pt x="996350" y="481888"/>
                  </a:lnTo>
                  <a:lnTo>
                    <a:pt x="983248" y="435636"/>
                  </a:lnTo>
                  <a:lnTo>
                    <a:pt x="968449" y="389770"/>
                  </a:lnTo>
                  <a:lnTo>
                    <a:pt x="951965" y="344325"/>
                  </a:lnTo>
                  <a:lnTo>
                    <a:pt x="933806" y="299334"/>
                  </a:lnTo>
                  <a:lnTo>
                    <a:pt x="913986" y="254832"/>
                  </a:lnTo>
                  <a:lnTo>
                    <a:pt x="892515" y="210852"/>
                  </a:lnTo>
                  <a:lnTo>
                    <a:pt x="869406" y="167430"/>
                  </a:lnTo>
                  <a:lnTo>
                    <a:pt x="844670" y="124599"/>
                  </a:lnTo>
                  <a:lnTo>
                    <a:pt x="818319" y="82395"/>
                  </a:lnTo>
                  <a:lnTo>
                    <a:pt x="790365" y="40850"/>
                  </a:lnTo>
                  <a:lnTo>
                    <a:pt x="760818" y="0"/>
                  </a:lnTo>
                  <a:close/>
                </a:path>
              </a:pathLst>
            </a:custGeom>
            <a:solidFill>
              <a:srgbClr val="7D38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84607" y="3474524"/>
              <a:ext cx="1193165" cy="1477645"/>
            </a:xfrm>
            <a:custGeom>
              <a:avLst/>
              <a:gdLst/>
              <a:ahLst/>
              <a:cxnLst/>
              <a:rect l="l" t="t" r="r" b="b"/>
              <a:pathLst>
                <a:path w="1193164" h="1477645">
                  <a:moveTo>
                    <a:pt x="585897" y="0"/>
                  </a:moveTo>
                  <a:lnTo>
                    <a:pt x="539794" y="398"/>
                  </a:lnTo>
                  <a:lnTo>
                    <a:pt x="493624" y="3466"/>
                  </a:lnTo>
                  <a:lnTo>
                    <a:pt x="447688" y="9192"/>
                  </a:lnTo>
                  <a:lnTo>
                    <a:pt x="402286" y="17567"/>
                  </a:lnTo>
                  <a:lnTo>
                    <a:pt x="357717" y="28579"/>
                  </a:lnTo>
                  <a:lnTo>
                    <a:pt x="314283" y="42220"/>
                  </a:lnTo>
                  <a:lnTo>
                    <a:pt x="272284" y="58477"/>
                  </a:lnTo>
                  <a:lnTo>
                    <a:pt x="232019" y="77342"/>
                  </a:lnTo>
                  <a:lnTo>
                    <a:pt x="193789" y="98804"/>
                  </a:lnTo>
                  <a:lnTo>
                    <a:pt x="157895" y="122853"/>
                  </a:lnTo>
                  <a:lnTo>
                    <a:pt x="124635" y="149478"/>
                  </a:lnTo>
                  <a:lnTo>
                    <a:pt x="94312" y="178669"/>
                  </a:lnTo>
                  <a:lnTo>
                    <a:pt x="67224" y="210416"/>
                  </a:lnTo>
                  <a:lnTo>
                    <a:pt x="43673" y="244708"/>
                  </a:lnTo>
                  <a:lnTo>
                    <a:pt x="21164" y="289553"/>
                  </a:lnTo>
                  <a:lnTo>
                    <a:pt x="6855" y="335825"/>
                  </a:lnTo>
                  <a:lnTo>
                    <a:pt x="37" y="383212"/>
                  </a:lnTo>
                  <a:lnTo>
                    <a:pt x="0" y="431403"/>
                  </a:lnTo>
                  <a:lnTo>
                    <a:pt x="6033" y="480086"/>
                  </a:lnTo>
                  <a:lnTo>
                    <a:pt x="17428" y="528949"/>
                  </a:lnTo>
                  <a:lnTo>
                    <a:pt x="33475" y="577681"/>
                  </a:lnTo>
                  <a:lnTo>
                    <a:pt x="53463" y="625969"/>
                  </a:lnTo>
                  <a:lnTo>
                    <a:pt x="76683" y="673503"/>
                  </a:lnTo>
                  <a:lnTo>
                    <a:pt x="102425" y="719971"/>
                  </a:lnTo>
                  <a:lnTo>
                    <a:pt x="129979" y="765060"/>
                  </a:lnTo>
                  <a:lnTo>
                    <a:pt x="158636" y="808459"/>
                  </a:lnTo>
                  <a:lnTo>
                    <a:pt x="187686" y="849857"/>
                  </a:lnTo>
                  <a:lnTo>
                    <a:pt x="216418" y="888942"/>
                  </a:lnTo>
                  <a:lnTo>
                    <a:pt x="244124" y="925401"/>
                  </a:lnTo>
                  <a:lnTo>
                    <a:pt x="293615" y="989199"/>
                  </a:lnTo>
                  <a:lnTo>
                    <a:pt x="313981" y="1015913"/>
                  </a:lnTo>
                  <a:lnTo>
                    <a:pt x="342406" y="1057416"/>
                  </a:lnTo>
                  <a:lnTo>
                    <a:pt x="363623" y="1124436"/>
                  </a:lnTo>
                  <a:lnTo>
                    <a:pt x="366991" y="1184338"/>
                  </a:lnTo>
                  <a:lnTo>
                    <a:pt x="357808" y="1289345"/>
                  </a:lnTo>
                  <a:lnTo>
                    <a:pt x="334731" y="1477510"/>
                  </a:lnTo>
                  <a:lnTo>
                    <a:pt x="735239" y="1477510"/>
                  </a:lnTo>
                  <a:lnTo>
                    <a:pt x="732413" y="1434505"/>
                  </a:lnTo>
                  <a:lnTo>
                    <a:pt x="734208" y="1339799"/>
                  </a:lnTo>
                  <a:lnTo>
                    <a:pt x="756032" y="1244858"/>
                  </a:lnTo>
                  <a:lnTo>
                    <a:pt x="813293" y="1201145"/>
                  </a:lnTo>
                  <a:lnTo>
                    <a:pt x="880248" y="1202560"/>
                  </a:lnTo>
                  <a:lnTo>
                    <a:pt x="924445" y="1200794"/>
                  </a:lnTo>
                  <a:lnTo>
                    <a:pt x="969337" y="1193896"/>
                  </a:lnTo>
                  <a:lnTo>
                    <a:pt x="1010088" y="1179256"/>
                  </a:lnTo>
                  <a:lnTo>
                    <a:pt x="1041859" y="1154260"/>
                  </a:lnTo>
                  <a:lnTo>
                    <a:pt x="1059813" y="1116297"/>
                  </a:lnTo>
                  <a:lnTo>
                    <a:pt x="1073950" y="993805"/>
                  </a:lnTo>
                  <a:lnTo>
                    <a:pt x="1081022" y="940033"/>
                  </a:lnTo>
                  <a:lnTo>
                    <a:pt x="1086250" y="922360"/>
                  </a:lnTo>
                  <a:lnTo>
                    <a:pt x="1095633" y="913051"/>
                  </a:lnTo>
                  <a:lnTo>
                    <a:pt x="1110465" y="908778"/>
                  </a:lnTo>
                  <a:lnTo>
                    <a:pt x="1132037" y="906213"/>
                  </a:lnTo>
                  <a:lnTo>
                    <a:pt x="1158135" y="902350"/>
                  </a:lnTo>
                  <a:lnTo>
                    <a:pt x="1180772" y="892961"/>
                  </a:lnTo>
                  <a:lnTo>
                    <a:pt x="1192558" y="872855"/>
                  </a:lnTo>
                  <a:lnTo>
                    <a:pt x="1186101" y="836846"/>
                  </a:lnTo>
                  <a:lnTo>
                    <a:pt x="1168582" y="794505"/>
                  </a:lnTo>
                  <a:lnTo>
                    <a:pt x="1151167" y="756193"/>
                  </a:lnTo>
                  <a:lnTo>
                    <a:pt x="1102231" y="653432"/>
                  </a:lnTo>
                  <a:lnTo>
                    <a:pt x="1096878" y="633844"/>
                  </a:lnTo>
                  <a:lnTo>
                    <a:pt x="1097441" y="612725"/>
                  </a:lnTo>
                  <a:lnTo>
                    <a:pt x="1101835" y="589187"/>
                  </a:lnTo>
                  <a:lnTo>
                    <a:pt x="1107974" y="562340"/>
                  </a:lnTo>
                  <a:lnTo>
                    <a:pt x="1113772" y="531297"/>
                  </a:lnTo>
                  <a:lnTo>
                    <a:pt x="1117146" y="495167"/>
                  </a:lnTo>
                  <a:lnTo>
                    <a:pt x="1116008" y="453062"/>
                  </a:lnTo>
                  <a:lnTo>
                    <a:pt x="1108275" y="404093"/>
                  </a:lnTo>
                  <a:lnTo>
                    <a:pt x="1091860" y="347372"/>
                  </a:lnTo>
                  <a:lnTo>
                    <a:pt x="1064679" y="282009"/>
                  </a:lnTo>
                  <a:lnTo>
                    <a:pt x="1024646" y="207116"/>
                  </a:lnTo>
                  <a:lnTo>
                    <a:pt x="1002762" y="174689"/>
                  </a:lnTo>
                  <a:lnTo>
                    <a:pt x="977208" y="145053"/>
                  </a:lnTo>
                  <a:lnTo>
                    <a:pt x="948284" y="118199"/>
                  </a:lnTo>
                  <a:lnTo>
                    <a:pt x="916292" y="94117"/>
                  </a:lnTo>
                  <a:lnTo>
                    <a:pt x="881531" y="72796"/>
                  </a:lnTo>
                  <a:lnTo>
                    <a:pt x="844301" y="54226"/>
                  </a:lnTo>
                  <a:lnTo>
                    <a:pt x="804903" y="38396"/>
                  </a:lnTo>
                  <a:lnTo>
                    <a:pt x="763637" y="25297"/>
                  </a:lnTo>
                  <a:lnTo>
                    <a:pt x="720803" y="14918"/>
                  </a:lnTo>
                  <a:lnTo>
                    <a:pt x="676702" y="7249"/>
                  </a:lnTo>
                  <a:lnTo>
                    <a:pt x="631633" y="2280"/>
                  </a:lnTo>
                  <a:lnTo>
                    <a:pt x="585897" y="0"/>
                  </a:lnTo>
                  <a:close/>
                </a:path>
              </a:pathLst>
            </a:custGeom>
            <a:solidFill>
              <a:srgbClr val="FAA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74168" y="3428936"/>
              <a:ext cx="636270" cy="1184910"/>
            </a:xfrm>
            <a:custGeom>
              <a:avLst/>
              <a:gdLst/>
              <a:ahLst/>
              <a:cxnLst/>
              <a:rect l="l" t="t" r="r" b="b"/>
              <a:pathLst>
                <a:path w="636269" h="1184910">
                  <a:moveTo>
                    <a:pt x="522335" y="0"/>
                  </a:moveTo>
                  <a:lnTo>
                    <a:pt x="459903" y="2497"/>
                  </a:lnTo>
                  <a:lnTo>
                    <a:pt x="401968" y="8862"/>
                  </a:lnTo>
                  <a:lnTo>
                    <a:pt x="348425" y="18874"/>
                  </a:lnTo>
                  <a:lnTo>
                    <a:pt x="299168" y="32312"/>
                  </a:lnTo>
                  <a:lnTo>
                    <a:pt x="254090" y="48957"/>
                  </a:lnTo>
                  <a:lnTo>
                    <a:pt x="213084" y="68589"/>
                  </a:lnTo>
                  <a:lnTo>
                    <a:pt x="176045" y="90986"/>
                  </a:lnTo>
                  <a:lnTo>
                    <a:pt x="142865" y="115930"/>
                  </a:lnTo>
                  <a:lnTo>
                    <a:pt x="113440" y="143200"/>
                  </a:lnTo>
                  <a:lnTo>
                    <a:pt x="87663" y="172576"/>
                  </a:lnTo>
                  <a:lnTo>
                    <a:pt x="65426" y="203837"/>
                  </a:lnTo>
                  <a:lnTo>
                    <a:pt x="31152" y="271137"/>
                  </a:lnTo>
                  <a:lnTo>
                    <a:pt x="9768" y="343337"/>
                  </a:lnTo>
                  <a:lnTo>
                    <a:pt x="423" y="418676"/>
                  </a:lnTo>
                  <a:lnTo>
                    <a:pt x="0" y="456973"/>
                  </a:lnTo>
                  <a:lnTo>
                    <a:pt x="2267" y="495394"/>
                  </a:lnTo>
                  <a:lnTo>
                    <a:pt x="7119" y="533719"/>
                  </a:lnTo>
                  <a:lnTo>
                    <a:pt x="14450" y="571728"/>
                  </a:lnTo>
                  <a:lnTo>
                    <a:pt x="24152" y="609202"/>
                  </a:lnTo>
                  <a:lnTo>
                    <a:pt x="36121" y="645919"/>
                  </a:lnTo>
                  <a:lnTo>
                    <a:pt x="50249" y="681659"/>
                  </a:lnTo>
                  <a:lnTo>
                    <a:pt x="66430" y="716203"/>
                  </a:lnTo>
                  <a:lnTo>
                    <a:pt x="196727" y="954630"/>
                  </a:lnTo>
                  <a:lnTo>
                    <a:pt x="289730" y="1097241"/>
                  </a:lnTo>
                  <a:lnTo>
                    <a:pt x="345492" y="1166406"/>
                  </a:lnTo>
                  <a:lnTo>
                    <a:pt x="364080" y="1184490"/>
                  </a:lnTo>
                  <a:lnTo>
                    <a:pt x="413400" y="1176220"/>
                  </a:lnTo>
                  <a:lnTo>
                    <a:pt x="456309" y="1153045"/>
                  </a:lnTo>
                  <a:lnTo>
                    <a:pt x="489619" y="1117421"/>
                  </a:lnTo>
                  <a:lnTo>
                    <a:pt x="510143" y="1071803"/>
                  </a:lnTo>
                  <a:lnTo>
                    <a:pt x="636038" y="592251"/>
                  </a:lnTo>
                  <a:lnTo>
                    <a:pt x="522335" y="0"/>
                  </a:lnTo>
                  <a:close/>
                </a:path>
              </a:pathLst>
            </a:custGeom>
            <a:solidFill>
              <a:srgbClr val="1A1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42642" y="4037609"/>
              <a:ext cx="78206" cy="1075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32876" y="3944734"/>
              <a:ext cx="97790" cy="19685"/>
            </a:xfrm>
            <a:custGeom>
              <a:avLst/>
              <a:gdLst/>
              <a:ahLst/>
              <a:cxnLst/>
              <a:rect l="l" t="t" r="r" b="b"/>
              <a:pathLst>
                <a:path w="97789" h="19685">
                  <a:moveTo>
                    <a:pt x="93484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5290"/>
                  </a:lnTo>
                  <a:lnTo>
                    <a:pt x="4254" y="19558"/>
                  </a:lnTo>
                  <a:lnTo>
                    <a:pt x="93484" y="19558"/>
                  </a:lnTo>
                  <a:lnTo>
                    <a:pt x="97764" y="15290"/>
                  </a:lnTo>
                  <a:lnTo>
                    <a:pt x="97764" y="4254"/>
                  </a:lnTo>
                  <a:close/>
                </a:path>
              </a:pathLst>
            </a:custGeom>
            <a:solidFill>
              <a:srgbClr val="6239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18716" y="4077754"/>
              <a:ext cx="179171" cy="23638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22492" y="3650589"/>
              <a:ext cx="336550" cy="511809"/>
            </a:xfrm>
            <a:custGeom>
              <a:avLst/>
              <a:gdLst/>
              <a:ahLst/>
              <a:cxnLst/>
              <a:rect l="l" t="t" r="r" b="b"/>
              <a:pathLst>
                <a:path w="336550" h="511810">
                  <a:moveTo>
                    <a:pt x="246731" y="0"/>
                  </a:moveTo>
                  <a:lnTo>
                    <a:pt x="196054" y="4648"/>
                  </a:lnTo>
                  <a:lnTo>
                    <a:pt x="151873" y="17869"/>
                  </a:lnTo>
                  <a:lnTo>
                    <a:pt x="113919" y="38580"/>
                  </a:lnTo>
                  <a:lnTo>
                    <a:pt x="81924" y="65696"/>
                  </a:lnTo>
                  <a:lnTo>
                    <a:pt x="55618" y="98134"/>
                  </a:lnTo>
                  <a:lnTo>
                    <a:pt x="34732" y="134810"/>
                  </a:lnTo>
                  <a:lnTo>
                    <a:pt x="18996" y="174639"/>
                  </a:lnTo>
                  <a:lnTo>
                    <a:pt x="8141" y="216537"/>
                  </a:lnTo>
                  <a:lnTo>
                    <a:pt x="1899" y="259421"/>
                  </a:lnTo>
                  <a:lnTo>
                    <a:pt x="0" y="302207"/>
                  </a:lnTo>
                  <a:lnTo>
                    <a:pt x="2174" y="343810"/>
                  </a:lnTo>
                  <a:lnTo>
                    <a:pt x="8153" y="383147"/>
                  </a:lnTo>
                  <a:lnTo>
                    <a:pt x="30447" y="450686"/>
                  </a:lnTo>
                  <a:lnTo>
                    <a:pt x="71710" y="506984"/>
                  </a:lnTo>
                  <a:lnTo>
                    <a:pt x="86608" y="511432"/>
                  </a:lnTo>
                  <a:lnTo>
                    <a:pt x="93589" y="487271"/>
                  </a:lnTo>
                  <a:lnTo>
                    <a:pt x="95322" y="431711"/>
                  </a:lnTo>
                  <a:lnTo>
                    <a:pt x="97607" y="390728"/>
                  </a:lnTo>
                  <a:lnTo>
                    <a:pt x="104506" y="345738"/>
                  </a:lnTo>
                  <a:lnTo>
                    <a:pt x="116087" y="299097"/>
                  </a:lnTo>
                  <a:lnTo>
                    <a:pt x="132417" y="253164"/>
                  </a:lnTo>
                  <a:lnTo>
                    <a:pt x="153562" y="210296"/>
                  </a:lnTo>
                  <a:lnTo>
                    <a:pt x="179590" y="172851"/>
                  </a:lnTo>
                  <a:lnTo>
                    <a:pt x="210567" y="143185"/>
                  </a:lnTo>
                  <a:lnTo>
                    <a:pt x="246561" y="123657"/>
                  </a:lnTo>
                  <a:lnTo>
                    <a:pt x="287638" y="116624"/>
                  </a:lnTo>
                  <a:lnTo>
                    <a:pt x="336491" y="98401"/>
                  </a:lnTo>
                  <a:lnTo>
                    <a:pt x="316291" y="58312"/>
                  </a:lnTo>
                  <a:lnTo>
                    <a:pt x="271538" y="18222"/>
                  </a:lnTo>
                  <a:lnTo>
                    <a:pt x="246731" y="0"/>
                  </a:lnTo>
                  <a:close/>
                </a:path>
              </a:pathLst>
            </a:custGeom>
            <a:solidFill>
              <a:srgbClr val="1A1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419339" y="4840909"/>
              <a:ext cx="427990" cy="281305"/>
            </a:xfrm>
            <a:custGeom>
              <a:avLst/>
              <a:gdLst/>
              <a:ahLst/>
              <a:cxnLst/>
              <a:rect l="l" t="t" r="r" b="b"/>
              <a:pathLst>
                <a:path w="427989" h="281304">
                  <a:moveTo>
                    <a:pt x="10706" y="0"/>
                  </a:moveTo>
                  <a:lnTo>
                    <a:pt x="0" y="94780"/>
                  </a:lnTo>
                  <a:lnTo>
                    <a:pt x="427939" y="281178"/>
                  </a:lnTo>
                  <a:lnTo>
                    <a:pt x="397675" y="57912"/>
                  </a:lnTo>
                  <a:lnTo>
                    <a:pt x="10706" y="0"/>
                  </a:lnTo>
                  <a:close/>
                </a:path>
              </a:pathLst>
            </a:custGeom>
            <a:solidFill>
              <a:srgbClr val="FAA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40586" y="4935689"/>
              <a:ext cx="1040130" cy="822960"/>
            </a:xfrm>
            <a:custGeom>
              <a:avLst/>
              <a:gdLst/>
              <a:ahLst/>
              <a:cxnLst/>
              <a:rect l="l" t="t" r="r" b="b"/>
              <a:pathLst>
                <a:path w="1040130" h="822960">
                  <a:moveTo>
                    <a:pt x="278752" y="0"/>
                  </a:moveTo>
                  <a:lnTo>
                    <a:pt x="249207" y="40850"/>
                  </a:lnTo>
                  <a:lnTo>
                    <a:pt x="221254" y="82395"/>
                  </a:lnTo>
                  <a:lnTo>
                    <a:pt x="194903" y="124599"/>
                  </a:lnTo>
                  <a:lnTo>
                    <a:pt x="170167" y="167430"/>
                  </a:lnTo>
                  <a:lnTo>
                    <a:pt x="147058" y="210852"/>
                  </a:lnTo>
                  <a:lnTo>
                    <a:pt x="125587" y="254832"/>
                  </a:lnTo>
                  <a:lnTo>
                    <a:pt x="105765" y="299334"/>
                  </a:lnTo>
                  <a:lnTo>
                    <a:pt x="87606" y="344325"/>
                  </a:lnTo>
                  <a:lnTo>
                    <a:pt x="71119" y="389770"/>
                  </a:lnTo>
                  <a:lnTo>
                    <a:pt x="56319" y="435636"/>
                  </a:lnTo>
                  <a:lnTo>
                    <a:pt x="43215" y="481888"/>
                  </a:lnTo>
                  <a:lnTo>
                    <a:pt x="31821" y="528491"/>
                  </a:lnTo>
                  <a:lnTo>
                    <a:pt x="22147" y="575411"/>
                  </a:lnTo>
                  <a:lnTo>
                    <a:pt x="14205" y="622615"/>
                  </a:lnTo>
                  <a:lnTo>
                    <a:pt x="8008" y="670067"/>
                  </a:lnTo>
                  <a:lnTo>
                    <a:pt x="3567" y="717734"/>
                  </a:lnTo>
                  <a:lnTo>
                    <a:pt x="893" y="765581"/>
                  </a:lnTo>
                  <a:lnTo>
                    <a:pt x="0" y="813574"/>
                  </a:lnTo>
                  <a:lnTo>
                    <a:pt x="0" y="822464"/>
                  </a:lnTo>
                  <a:lnTo>
                    <a:pt x="1039583" y="822464"/>
                  </a:lnTo>
                  <a:lnTo>
                    <a:pt x="706691" y="186397"/>
                  </a:lnTo>
                  <a:lnTo>
                    <a:pt x="278752" y="0"/>
                  </a:lnTo>
                  <a:close/>
                </a:path>
              </a:pathLst>
            </a:custGeom>
            <a:solidFill>
              <a:srgbClr val="4030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57490" y="3428936"/>
              <a:ext cx="878205" cy="653415"/>
            </a:xfrm>
            <a:custGeom>
              <a:avLst/>
              <a:gdLst/>
              <a:ahLst/>
              <a:cxnLst/>
              <a:rect l="l" t="t" r="r" b="b"/>
              <a:pathLst>
                <a:path w="878205" h="653414">
                  <a:moveTo>
                    <a:pt x="877747" y="225526"/>
                  </a:moveTo>
                  <a:lnTo>
                    <a:pt x="872197" y="187045"/>
                  </a:lnTo>
                  <a:lnTo>
                    <a:pt x="842505" y="123609"/>
                  </a:lnTo>
                  <a:lnTo>
                    <a:pt x="792441" y="77520"/>
                  </a:lnTo>
                  <a:lnTo>
                    <a:pt x="727316" y="48031"/>
                  </a:lnTo>
                  <a:lnTo>
                    <a:pt x="652475" y="34315"/>
                  </a:lnTo>
                  <a:lnTo>
                    <a:pt x="613067" y="33134"/>
                  </a:lnTo>
                  <a:lnTo>
                    <a:pt x="573227" y="35598"/>
                  </a:lnTo>
                  <a:lnTo>
                    <a:pt x="533615" y="41617"/>
                  </a:lnTo>
                  <a:lnTo>
                    <a:pt x="495300" y="51003"/>
                  </a:lnTo>
                  <a:lnTo>
                    <a:pt x="239014" y="0"/>
                  </a:lnTo>
                  <a:lnTo>
                    <a:pt x="50266" y="10871"/>
                  </a:lnTo>
                  <a:lnTo>
                    <a:pt x="0" y="82537"/>
                  </a:lnTo>
                  <a:lnTo>
                    <a:pt x="79552" y="237388"/>
                  </a:lnTo>
                  <a:lnTo>
                    <a:pt x="61468" y="250139"/>
                  </a:lnTo>
                  <a:lnTo>
                    <a:pt x="34772" y="278498"/>
                  </a:lnTo>
                  <a:lnTo>
                    <a:pt x="11125" y="316484"/>
                  </a:lnTo>
                  <a:lnTo>
                    <a:pt x="1181" y="345643"/>
                  </a:lnTo>
                  <a:lnTo>
                    <a:pt x="444" y="374764"/>
                  </a:lnTo>
                  <a:lnTo>
                    <a:pt x="8128" y="403415"/>
                  </a:lnTo>
                  <a:lnTo>
                    <a:pt x="45847" y="457479"/>
                  </a:lnTo>
                  <a:lnTo>
                    <a:pt x="108381" y="504329"/>
                  </a:lnTo>
                  <a:lnTo>
                    <a:pt x="147091" y="523938"/>
                  </a:lnTo>
                  <a:lnTo>
                    <a:pt x="189776" y="540410"/>
                  </a:lnTo>
                  <a:lnTo>
                    <a:pt x="235673" y="553313"/>
                  </a:lnTo>
                  <a:lnTo>
                    <a:pt x="284060" y="562190"/>
                  </a:lnTo>
                  <a:lnTo>
                    <a:pt x="298119" y="563435"/>
                  </a:lnTo>
                  <a:lnTo>
                    <a:pt x="360324" y="653364"/>
                  </a:lnTo>
                  <a:lnTo>
                    <a:pt x="394436" y="604735"/>
                  </a:lnTo>
                  <a:lnTo>
                    <a:pt x="434594" y="560527"/>
                  </a:lnTo>
                  <a:lnTo>
                    <a:pt x="436626" y="560285"/>
                  </a:lnTo>
                  <a:lnTo>
                    <a:pt x="487476" y="548652"/>
                  </a:lnTo>
                  <a:lnTo>
                    <a:pt x="566039" y="524205"/>
                  </a:lnTo>
                  <a:lnTo>
                    <a:pt x="634263" y="499630"/>
                  </a:lnTo>
                  <a:lnTo>
                    <a:pt x="692670" y="474865"/>
                  </a:lnTo>
                  <a:lnTo>
                    <a:pt x="741807" y="449795"/>
                  </a:lnTo>
                  <a:lnTo>
                    <a:pt x="782193" y="424319"/>
                  </a:lnTo>
                  <a:lnTo>
                    <a:pt x="814362" y="398348"/>
                  </a:lnTo>
                  <a:lnTo>
                    <a:pt x="856195" y="344538"/>
                  </a:lnTo>
                  <a:lnTo>
                    <a:pt x="876211" y="268643"/>
                  </a:lnTo>
                  <a:lnTo>
                    <a:pt x="877747" y="225526"/>
                  </a:lnTo>
                  <a:close/>
                </a:path>
              </a:pathLst>
            </a:custGeom>
            <a:solidFill>
              <a:srgbClr val="1A1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738" y="488474"/>
            <a:ext cx="272097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  <a:tabLst>
                <a:tab pos="25793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21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11947" y="438066"/>
            <a:ext cx="165100" cy="246379"/>
            <a:chOff x="4911947" y="438066"/>
            <a:chExt cx="165100" cy="246379"/>
          </a:xfrm>
        </p:grpSpPr>
        <p:sp>
          <p:nvSpPr>
            <p:cNvPr id="4" name="object 4"/>
            <p:cNvSpPr/>
            <p:nvPr/>
          </p:nvSpPr>
          <p:spPr>
            <a:xfrm>
              <a:off x="4911947" y="613562"/>
              <a:ext cx="165100" cy="70485"/>
            </a:xfrm>
            <a:custGeom>
              <a:avLst/>
              <a:gdLst/>
              <a:ahLst/>
              <a:cxnLst/>
              <a:rect l="l" t="t" r="r" b="b"/>
              <a:pathLst>
                <a:path w="165100" h="70484">
                  <a:moveTo>
                    <a:pt x="112668" y="0"/>
                  </a:moveTo>
                  <a:lnTo>
                    <a:pt x="52406" y="0"/>
                  </a:lnTo>
                  <a:lnTo>
                    <a:pt x="37047" y="5033"/>
                  </a:lnTo>
                  <a:lnTo>
                    <a:pt x="23252" y="13115"/>
                  </a:lnTo>
                  <a:lnTo>
                    <a:pt x="11464" y="23917"/>
                  </a:lnTo>
                  <a:lnTo>
                    <a:pt x="2127" y="37109"/>
                  </a:lnTo>
                  <a:lnTo>
                    <a:pt x="0" y="44608"/>
                  </a:lnTo>
                  <a:lnTo>
                    <a:pt x="1357" y="51927"/>
                  </a:lnTo>
                  <a:lnTo>
                    <a:pt x="5722" y="57954"/>
                  </a:lnTo>
                  <a:lnTo>
                    <a:pt x="12617" y="61582"/>
                  </a:lnTo>
                  <a:lnTo>
                    <a:pt x="47363" y="68225"/>
                  </a:lnTo>
                  <a:lnTo>
                    <a:pt x="82531" y="70440"/>
                  </a:lnTo>
                  <a:lnTo>
                    <a:pt x="117698" y="68225"/>
                  </a:lnTo>
                  <a:lnTo>
                    <a:pt x="152444" y="61582"/>
                  </a:lnTo>
                  <a:lnTo>
                    <a:pt x="159345" y="57954"/>
                  </a:lnTo>
                  <a:lnTo>
                    <a:pt x="163709" y="51927"/>
                  </a:lnTo>
                  <a:lnTo>
                    <a:pt x="165064" y="44608"/>
                  </a:lnTo>
                  <a:lnTo>
                    <a:pt x="162934" y="37109"/>
                  </a:lnTo>
                  <a:lnTo>
                    <a:pt x="153600" y="23917"/>
                  </a:lnTo>
                  <a:lnTo>
                    <a:pt x="141816" y="13115"/>
                  </a:lnTo>
                  <a:lnTo>
                    <a:pt x="128025" y="5033"/>
                  </a:lnTo>
                  <a:lnTo>
                    <a:pt x="112668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31791" y="438066"/>
              <a:ext cx="125730" cy="175260"/>
            </a:xfrm>
            <a:custGeom>
              <a:avLst/>
              <a:gdLst/>
              <a:ahLst/>
              <a:cxnLst/>
              <a:rect l="l" t="t" r="r" b="b"/>
              <a:pathLst>
                <a:path w="125729" h="175259">
                  <a:moveTo>
                    <a:pt x="65559" y="0"/>
                  </a:moveTo>
                  <a:lnTo>
                    <a:pt x="55646" y="1628"/>
                  </a:lnTo>
                  <a:lnTo>
                    <a:pt x="46317" y="5354"/>
                  </a:lnTo>
                  <a:lnTo>
                    <a:pt x="37922" y="11081"/>
                  </a:lnTo>
                  <a:lnTo>
                    <a:pt x="23161" y="14062"/>
                  </a:lnTo>
                  <a:lnTo>
                    <a:pt x="11107" y="22189"/>
                  </a:lnTo>
                  <a:lnTo>
                    <a:pt x="2980" y="34243"/>
                  </a:lnTo>
                  <a:lnTo>
                    <a:pt x="0" y="49003"/>
                  </a:lnTo>
                  <a:lnTo>
                    <a:pt x="0" y="169692"/>
                  </a:lnTo>
                  <a:lnTo>
                    <a:pt x="5054" y="174746"/>
                  </a:lnTo>
                  <a:lnTo>
                    <a:pt x="120142" y="174746"/>
                  </a:lnTo>
                  <a:lnTo>
                    <a:pt x="125196" y="169692"/>
                  </a:lnTo>
                  <a:lnTo>
                    <a:pt x="125196" y="45384"/>
                  </a:lnTo>
                  <a:lnTo>
                    <a:pt x="98878" y="6456"/>
                  </a:lnTo>
                  <a:lnTo>
                    <a:pt x="85953" y="2293"/>
                  </a:lnTo>
                  <a:lnTo>
                    <a:pt x="75704" y="566"/>
                  </a:lnTo>
                  <a:close/>
                </a:path>
              </a:pathLst>
            </a:custGeom>
            <a:solidFill>
              <a:srgbClr val="4A4D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45507" y="498869"/>
              <a:ext cx="98425" cy="114300"/>
            </a:xfrm>
            <a:custGeom>
              <a:avLst/>
              <a:gdLst/>
              <a:ahLst/>
              <a:cxnLst/>
              <a:rect l="l" t="t" r="r" b="b"/>
              <a:pathLst>
                <a:path w="98425" h="114300">
                  <a:moveTo>
                    <a:pt x="97802" y="0"/>
                  </a:moveTo>
                  <a:lnTo>
                    <a:pt x="0" y="0"/>
                  </a:lnTo>
                  <a:lnTo>
                    <a:pt x="0" y="113943"/>
                  </a:lnTo>
                  <a:lnTo>
                    <a:pt x="97802" y="113943"/>
                  </a:lnTo>
                  <a:lnTo>
                    <a:pt x="97802" y="0"/>
                  </a:lnTo>
                  <a:close/>
                </a:path>
              </a:pathLst>
            </a:custGeom>
            <a:solidFill>
              <a:srgbClr val="404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2616" y="529132"/>
              <a:ext cx="123825" cy="92075"/>
            </a:xfrm>
            <a:custGeom>
              <a:avLst/>
              <a:gdLst/>
              <a:ahLst/>
              <a:cxnLst/>
              <a:rect l="l" t="t" r="r" b="b"/>
              <a:pathLst>
                <a:path w="123825" h="92075">
                  <a:moveTo>
                    <a:pt x="17868" y="0"/>
                  </a:moveTo>
                  <a:lnTo>
                    <a:pt x="4648" y="0"/>
                  </a:lnTo>
                  <a:lnTo>
                    <a:pt x="0" y="4648"/>
                  </a:lnTo>
                  <a:lnTo>
                    <a:pt x="0" y="16116"/>
                  </a:lnTo>
                  <a:lnTo>
                    <a:pt x="4648" y="20764"/>
                  </a:lnTo>
                  <a:lnTo>
                    <a:pt x="17868" y="20764"/>
                  </a:lnTo>
                  <a:lnTo>
                    <a:pt x="17868" y="0"/>
                  </a:lnTo>
                  <a:close/>
                </a:path>
                <a:path w="123825" h="92075">
                  <a:moveTo>
                    <a:pt x="91998" y="39509"/>
                  </a:moveTo>
                  <a:lnTo>
                    <a:pt x="31737" y="39509"/>
                  </a:lnTo>
                  <a:lnTo>
                    <a:pt x="31737" y="84429"/>
                  </a:lnTo>
                  <a:lnTo>
                    <a:pt x="46456" y="89789"/>
                  </a:lnTo>
                  <a:lnTo>
                    <a:pt x="61810" y="91579"/>
                  </a:lnTo>
                  <a:lnTo>
                    <a:pt x="77165" y="89814"/>
                  </a:lnTo>
                  <a:lnTo>
                    <a:pt x="91897" y="84480"/>
                  </a:lnTo>
                  <a:lnTo>
                    <a:pt x="91998" y="39509"/>
                  </a:lnTo>
                  <a:close/>
                </a:path>
                <a:path w="123825" h="92075">
                  <a:moveTo>
                    <a:pt x="123558" y="4648"/>
                  </a:moveTo>
                  <a:lnTo>
                    <a:pt x="118910" y="0"/>
                  </a:lnTo>
                  <a:lnTo>
                    <a:pt x="105689" y="0"/>
                  </a:lnTo>
                  <a:lnTo>
                    <a:pt x="105689" y="20764"/>
                  </a:lnTo>
                  <a:lnTo>
                    <a:pt x="118910" y="20764"/>
                  </a:lnTo>
                  <a:lnTo>
                    <a:pt x="123558" y="16116"/>
                  </a:lnTo>
                  <a:lnTo>
                    <a:pt x="123558" y="4648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4353" y="568642"/>
              <a:ext cx="60325" cy="39370"/>
            </a:xfrm>
            <a:custGeom>
              <a:avLst/>
              <a:gdLst/>
              <a:ahLst/>
              <a:cxnLst/>
              <a:rect l="l" t="t" r="r" b="b"/>
              <a:pathLst>
                <a:path w="60325" h="39370">
                  <a:moveTo>
                    <a:pt x="60261" y="0"/>
                  </a:moveTo>
                  <a:lnTo>
                    <a:pt x="0" y="0"/>
                  </a:lnTo>
                  <a:lnTo>
                    <a:pt x="0" y="26492"/>
                  </a:lnTo>
                  <a:lnTo>
                    <a:pt x="60261" y="38874"/>
                  </a:lnTo>
                  <a:lnTo>
                    <a:pt x="60261" y="0"/>
                  </a:lnTo>
                  <a:close/>
                </a:path>
              </a:pathLst>
            </a:custGeom>
            <a:solidFill>
              <a:srgbClr val="F6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5456" y="474941"/>
              <a:ext cx="98425" cy="118110"/>
            </a:xfrm>
            <a:custGeom>
              <a:avLst/>
              <a:gdLst/>
              <a:ahLst/>
              <a:cxnLst/>
              <a:rect l="l" t="t" r="r" b="b"/>
              <a:pathLst>
                <a:path w="98425" h="118109">
                  <a:moveTo>
                    <a:pt x="26911" y="0"/>
                  </a:moveTo>
                  <a:lnTo>
                    <a:pt x="50" y="23926"/>
                  </a:lnTo>
                  <a:lnTo>
                    <a:pt x="0" y="69011"/>
                  </a:lnTo>
                  <a:lnTo>
                    <a:pt x="3845" y="88051"/>
                  </a:lnTo>
                  <a:lnTo>
                    <a:pt x="14331" y="103601"/>
                  </a:lnTo>
                  <a:lnTo>
                    <a:pt x="29885" y="114087"/>
                  </a:lnTo>
                  <a:lnTo>
                    <a:pt x="48933" y="117932"/>
                  </a:lnTo>
                  <a:lnTo>
                    <a:pt x="67978" y="114087"/>
                  </a:lnTo>
                  <a:lnTo>
                    <a:pt x="83527" y="103601"/>
                  </a:lnTo>
                  <a:lnTo>
                    <a:pt x="94010" y="88051"/>
                  </a:lnTo>
                  <a:lnTo>
                    <a:pt x="97853" y="69011"/>
                  </a:lnTo>
                  <a:lnTo>
                    <a:pt x="97815" y="23926"/>
                  </a:lnTo>
                  <a:lnTo>
                    <a:pt x="89700" y="23926"/>
                  </a:lnTo>
                  <a:lnTo>
                    <a:pt x="74676" y="22702"/>
                  </a:lnTo>
                  <a:lnTo>
                    <a:pt x="60139" y="19092"/>
                  </a:lnTo>
                  <a:lnTo>
                    <a:pt x="46371" y="13195"/>
                  </a:lnTo>
                  <a:lnTo>
                    <a:pt x="33654" y="5105"/>
                  </a:lnTo>
                  <a:lnTo>
                    <a:pt x="26911" y="0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45456" y="522690"/>
              <a:ext cx="98425" cy="70485"/>
            </a:xfrm>
            <a:custGeom>
              <a:avLst/>
              <a:gdLst/>
              <a:ahLst/>
              <a:cxnLst/>
              <a:rect l="l" t="t" r="r" b="b"/>
              <a:pathLst>
                <a:path w="98425" h="70484">
                  <a:moveTo>
                    <a:pt x="48931" y="0"/>
                  </a:moveTo>
                  <a:lnTo>
                    <a:pt x="40157" y="540"/>
                  </a:lnTo>
                  <a:lnTo>
                    <a:pt x="31483" y="2162"/>
                  </a:lnTo>
                  <a:lnTo>
                    <a:pt x="0" y="10112"/>
                  </a:lnTo>
                  <a:lnTo>
                    <a:pt x="0" y="21262"/>
                  </a:lnTo>
                  <a:lnTo>
                    <a:pt x="3845" y="40302"/>
                  </a:lnTo>
                  <a:lnTo>
                    <a:pt x="14331" y="55853"/>
                  </a:lnTo>
                  <a:lnTo>
                    <a:pt x="29885" y="66338"/>
                  </a:lnTo>
                  <a:lnTo>
                    <a:pt x="48933" y="70183"/>
                  </a:lnTo>
                  <a:lnTo>
                    <a:pt x="67978" y="66338"/>
                  </a:lnTo>
                  <a:lnTo>
                    <a:pt x="83527" y="55853"/>
                  </a:lnTo>
                  <a:lnTo>
                    <a:pt x="94010" y="40302"/>
                  </a:lnTo>
                  <a:lnTo>
                    <a:pt x="97853" y="21262"/>
                  </a:lnTo>
                  <a:lnTo>
                    <a:pt x="97853" y="10112"/>
                  </a:lnTo>
                  <a:lnTo>
                    <a:pt x="66370" y="2162"/>
                  </a:lnTo>
                  <a:lnTo>
                    <a:pt x="57702" y="540"/>
                  </a:lnTo>
                  <a:lnTo>
                    <a:pt x="48931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B4A6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780">
              <a:lnSpc>
                <a:spcPct val="114599"/>
              </a:lnSpc>
              <a:spcBef>
                <a:spcPts val="100"/>
              </a:spcBef>
            </a:pPr>
            <a:r>
              <a:rPr spc="-635" dirty="0"/>
              <a:t>C.  </a:t>
            </a:r>
            <a:r>
              <a:rPr spc="-320" dirty="0"/>
              <a:t>PANSİYONLARDA  </a:t>
            </a:r>
            <a:r>
              <a:rPr spc="-285" dirty="0"/>
              <a:t>DİKKAT</a:t>
            </a:r>
            <a:r>
              <a:rPr spc="-470" dirty="0"/>
              <a:t> </a:t>
            </a:r>
            <a:r>
              <a:rPr spc="-285" dirty="0"/>
              <a:t>EDİLECEK  HUSUSLAR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597"/>
            <a:ext cx="27463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23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2135759"/>
            <a:ext cx="28251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10" dirty="0">
                <a:solidFill>
                  <a:srgbClr val="231F20"/>
                </a:solidFill>
                <a:latin typeface="Calibri"/>
                <a:cs typeface="Calibri"/>
              </a:rPr>
              <a:t>Yemekhane,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95" dirty="0">
                <a:solidFill>
                  <a:srgbClr val="231F20"/>
                </a:solidFill>
                <a:latin typeface="Calibri"/>
                <a:cs typeface="Calibri"/>
              </a:rPr>
              <a:t>Kantin,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00" dirty="0">
                <a:solidFill>
                  <a:srgbClr val="231F20"/>
                </a:solidFill>
                <a:latin typeface="Calibri"/>
                <a:cs typeface="Calibri"/>
              </a:rPr>
              <a:t>Kafeterya</a:t>
            </a:r>
            <a:r>
              <a:rPr sz="10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9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Çay</a:t>
            </a:r>
            <a:r>
              <a:rPr sz="1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Ocağı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99" y="2897759"/>
            <a:ext cx="3985895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Yemekhane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girişinde öğrencilerin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 hijyeni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önlemlerini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al-</a:t>
            </a:r>
            <a:endParaRPr sz="1000">
              <a:latin typeface="Calibri"/>
              <a:cs typeface="Calibri"/>
            </a:endParaRPr>
          </a:p>
          <a:p>
            <a:pPr marL="192405" algn="just">
              <a:lnSpc>
                <a:spcPct val="100000"/>
              </a:lnSpc>
              <a:spcBef>
                <a:spcPts val="800"/>
              </a:spcBef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masını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2405" indent="-180340">
              <a:lnSpc>
                <a:spcPct val="100000"/>
              </a:lnSpc>
              <a:spcBef>
                <a:spcPts val="800"/>
              </a:spcBef>
              <a:buAutoNum type="arabicPeriod" startAt="2"/>
              <a:tabLst>
                <a:tab pos="193040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Sosyal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</a:t>
            </a:r>
            <a:r>
              <a:rPr sz="1000" spc="-1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ilgili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işaretlemeleri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Yemekhanenin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düzenini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yemek dağıtım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sürecini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mesafeye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göre</a:t>
            </a:r>
            <a:r>
              <a:rPr sz="10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düzenler.</a:t>
            </a:r>
            <a:endParaRPr sz="1000">
              <a:latin typeface="Calibri"/>
              <a:cs typeface="Calibri"/>
            </a:endParaRPr>
          </a:p>
          <a:p>
            <a:pPr marL="193040" indent="-180975">
              <a:lnSpc>
                <a:spcPct val="100000"/>
              </a:lnSpc>
              <a:spcBef>
                <a:spcPts val="800"/>
              </a:spcBef>
              <a:buAutoNum type="arabicPeriod" startAt="2"/>
              <a:tabLst>
                <a:tab pos="193675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Servis görevlilerinin </a:t>
            </a:r>
            <a:r>
              <a:rPr sz="1000" spc="180" dirty="0">
                <a:solidFill>
                  <a:srgbClr val="231F20"/>
                </a:solidFill>
                <a:latin typeface="Calibri"/>
                <a:cs typeface="Calibri"/>
              </a:rPr>
              <a:t>KKD</a:t>
            </a:r>
            <a:r>
              <a:rPr sz="1000" spc="-1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kullanmalarını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Mutfak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personelinin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getirilecek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ek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tedbirlere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uymasını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sağ-  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lar.</a:t>
            </a:r>
            <a:endParaRPr sz="1000">
              <a:latin typeface="Calibri"/>
              <a:cs typeface="Calibri"/>
            </a:endParaRPr>
          </a:p>
          <a:p>
            <a:pPr marL="193040" indent="-180975">
              <a:lnSpc>
                <a:spcPct val="100000"/>
              </a:lnSpc>
              <a:spcBef>
                <a:spcPts val="800"/>
              </a:spcBef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Bardak,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tabak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malzemelerin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tek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kullanımlık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olmadı-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Mutfak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servis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alanlarına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görevliler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haricî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kişilerin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girmesini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engeller.</a:t>
            </a:r>
            <a:endParaRPr sz="1000">
              <a:latin typeface="Calibri"/>
              <a:cs typeface="Calibri"/>
            </a:endParaRPr>
          </a:p>
          <a:p>
            <a:pPr marL="193040" indent="-180975" algn="just">
              <a:lnSpc>
                <a:spcPct val="100000"/>
              </a:lnSpc>
              <a:spcBef>
                <a:spcPts val="795"/>
              </a:spcBef>
              <a:buAutoNum type="arabicPeriod" startAt="7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Yemekhanede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antiseptiği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olmadığını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Yemekhanede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şekilde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ayar-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lanması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yapılmasını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7BA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091689" y="2571470"/>
            <a:ext cx="1556385" cy="1461770"/>
            <a:chOff x="2091689" y="2571470"/>
            <a:chExt cx="1556385" cy="1461770"/>
          </a:xfrm>
        </p:grpSpPr>
        <p:sp>
          <p:nvSpPr>
            <p:cNvPr id="4" name="object 4"/>
            <p:cNvSpPr/>
            <p:nvPr/>
          </p:nvSpPr>
          <p:spPr>
            <a:xfrm>
              <a:off x="2205304" y="2590520"/>
              <a:ext cx="1423670" cy="1423670"/>
            </a:xfrm>
            <a:custGeom>
              <a:avLst/>
              <a:gdLst/>
              <a:ahLst/>
              <a:cxnLst/>
              <a:rect l="l" t="t" r="r" b="b"/>
              <a:pathLst>
                <a:path w="1423670" h="1423670">
                  <a:moveTo>
                    <a:pt x="1423555" y="711784"/>
                  </a:moveTo>
                  <a:lnTo>
                    <a:pt x="1421913" y="760515"/>
                  </a:lnTo>
                  <a:lnTo>
                    <a:pt x="1417058" y="808365"/>
                  </a:lnTo>
                  <a:lnTo>
                    <a:pt x="1409095" y="855228"/>
                  </a:lnTo>
                  <a:lnTo>
                    <a:pt x="1398130" y="900997"/>
                  </a:lnTo>
                  <a:lnTo>
                    <a:pt x="1384270" y="945568"/>
                  </a:lnTo>
                  <a:lnTo>
                    <a:pt x="1367621" y="988833"/>
                  </a:lnTo>
                  <a:lnTo>
                    <a:pt x="1348288" y="1030687"/>
                  </a:lnTo>
                  <a:lnTo>
                    <a:pt x="1326378" y="1071024"/>
                  </a:lnTo>
                  <a:lnTo>
                    <a:pt x="1301996" y="1109737"/>
                  </a:lnTo>
                  <a:lnTo>
                    <a:pt x="1275249" y="1146722"/>
                  </a:lnTo>
                  <a:lnTo>
                    <a:pt x="1246243" y="1181871"/>
                  </a:lnTo>
                  <a:lnTo>
                    <a:pt x="1215083" y="1215078"/>
                  </a:lnTo>
                  <a:lnTo>
                    <a:pt x="1181876" y="1246239"/>
                  </a:lnTo>
                  <a:lnTo>
                    <a:pt x="1146727" y="1275246"/>
                  </a:lnTo>
                  <a:lnTo>
                    <a:pt x="1109743" y="1301993"/>
                  </a:lnTo>
                  <a:lnTo>
                    <a:pt x="1071030" y="1326375"/>
                  </a:lnTo>
                  <a:lnTo>
                    <a:pt x="1030693" y="1348286"/>
                  </a:lnTo>
                  <a:lnTo>
                    <a:pt x="988838" y="1367619"/>
                  </a:lnTo>
                  <a:lnTo>
                    <a:pt x="945573" y="1384269"/>
                  </a:lnTo>
                  <a:lnTo>
                    <a:pt x="901002" y="1398129"/>
                  </a:lnTo>
                  <a:lnTo>
                    <a:pt x="855231" y="1409094"/>
                  </a:lnTo>
                  <a:lnTo>
                    <a:pt x="808367" y="1417057"/>
                  </a:lnTo>
                  <a:lnTo>
                    <a:pt x="760516" y="1421913"/>
                  </a:lnTo>
                  <a:lnTo>
                    <a:pt x="711784" y="1423555"/>
                  </a:lnTo>
                  <a:lnTo>
                    <a:pt x="663051" y="1421913"/>
                  </a:lnTo>
                  <a:lnTo>
                    <a:pt x="615200" y="1417057"/>
                  </a:lnTo>
                  <a:lnTo>
                    <a:pt x="568336" y="1409094"/>
                  </a:lnTo>
                  <a:lnTo>
                    <a:pt x="522565" y="1398129"/>
                  </a:lnTo>
                  <a:lnTo>
                    <a:pt x="477993" y="1384269"/>
                  </a:lnTo>
                  <a:lnTo>
                    <a:pt x="434727" y="1367619"/>
                  </a:lnTo>
                  <a:lnTo>
                    <a:pt x="392872" y="1348286"/>
                  </a:lnTo>
                  <a:lnTo>
                    <a:pt x="352535" y="1326375"/>
                  </a:lnTo>
                  <a:lnTo>
                    <a:pt x="313820" y="1301993"/>
                  </a:lnTo>
                  <a:lnTo>
                    <a:pt x="276835" y="1275246"/>
                  </a:lnTo>
                  <a:lnTo>
                    <a:pt x="241686" y="1246239"/>
                  </a:lnTo>
                  <a:lnTo>
                    <a:pt x="208478" y="1215078"/>
                  </a:lnTo>
                  <a:lnTo>
                    <a:pt x="177317" y="1181871"/>
                  </a:lnTo>
                  <a:lnTo>
                    <a:pt x="148310" y="1146722"/>
                  </a:lnTo>
                  <a:lnTo>
                    <a:pt x="121562" y="1109737"/>
                  </a:lnTo>
                  <a:lnTo>
                    <a:pt x="97180" y="1071024"/>
                  </a:lnTo>
                  <a:lnTo>
                    <a:pt x="75269" y="1030687"/>
                  </a:lnTo>
                  <a:lnTo>
                    <a:pt x="55936" y="988833"/>
                  </a:lnTo>
                  <a:lnTo>
                    <a:pt x="39286" y="945568"/>
                  </a:lnTo>
                  <a:lnTo>
                    <a:pt x="25425" y="900997"/>
                  </a:lnTo>
                  <a:lnTo>
                    <a:pt x="14461" y="855228"/>
                  </a:lnTo>
                  <a:lnTo>
                    <a:pt x="6497" y="808365"/>
                  </a:lnTo>
                  <a:lnTo>
                    <a:pt x="1642" y="760515"/>
                  </a:lnTo>
                  <a:lnTo>
                    <a:pt x="0" y="711784"/>
                  </a:lnTo>
                  <a:lnTo>
                    <a:pt x="1642" y="663051"/>
                  </a:lnTo>
                  <a:lnTo>
                    <a:pt x="6497" y="615200"/>
                  </a:lnTo>
                  <a:lnTo>
                    <a:pt x="14461" y="568336"/>
                  </a:lnTo>
                  <a:lnTo>
                    <a:pt x="25425" y="522565"/>
                  </a:lnTo>
                  <a:lnTo>
                    <a:pt x="39286" y="477993"/>
                  </a:lnTo>
                  <a:lnTo>
                    <a:pt x="55936" y="434727"/>
                  </a:lnTo>
                  <a:lnTo>
                    <a:pt x="75269" y="392872"/>
                  </a:lnTo>
                  <a:lnTo>
                    <a:pt x="97180" y="352535"/>
                  </a:lnTo>
                  <a:lnTo>
                    <a:pt x="121562" y="313820"/>
                  </a:lnTo>
                  <a:lnTo>
                    <a:pt x="148310" y="276835"/>
                  </a:lnTo>
                  <a:lnTo>
                    <a:pt x="177317" y="241686"/>
                  </a:lnTo>
                  <a:lnTo>
                    <a:pt x="208478" y="208478"/>
                  </a:lnTo>
                  <a:lnTo>
                    <a:pt x="241686" y="177317"/>
                  </a:lnTo>
                  <a:lnTo>
                    <a:pt x="276835" y="148310"/>
                  </a:lnTo>
                  <a:lnTo>
                    <a:pt x="313820" y="121562"/>
                  </a:lnTo>
                  <a:lnTo>
                    <a:pt x="352535" y="97180"/>
                  </a:lnTo>
                  <a:lnTo>
                    <a:pt x="392872" y="75269"/>
                  </a:lnTo>
                  <a:lnTo>
                    <a:pt x="434727" y="55936"/>
                  </a:lnTo>
                  <a:lnTo>
                    <a:pt x="477993" y="39286"/>
                  </a:lnTo>
                  <a:lnTo>
                    <a:pt x="522565" y="25425"/>
                  </a:lnTo>
                  <a:lnTo>
                    <a:pt x="568336" y="14461"/>
                  </a:lnTo>
                  <a:lnTo>
                    <a:pt x="615200" y="6497"/>
                  </a:lnTo>
                  <a:lnTo>
                    <a:pt x="663051" y="1642"/>
                  </a:lnTo>
                  <a:lnTo>
                    <a:pt x="711784" y="0"/>
                  </a:lnTo>
                  <a:lnTo>
                    <a:pt x="760516" y="1642"/>
                  </a:lnTo>
                  <a:lnTo>
                    <a:pt x="808367" y="6497"/>
                  </a:lnTo>
                  <a:lnTo>
                    <a:pt x="855231" y="14461"/>
                  </a:lnTo>
                  <a:lnTo>
                    <a:pt x="901002" y="25425"/>
                  </a:lnTo>
                  <a:lnTo>
                    <a:pt x="945573" y="39286"/>
                  </a:lnTo>
                  <a:lnTo>
                    <a:pt x="988838" y="55936"/>
                  </a:lnTo>
                  <a:lnTo>
                    <a:pt x="1030693" y="75269"/>
                  </a:lnTo>
                  <a:lnTo>
                    <a:pt x="1071030" y="97180"/>
                  </a:lnTo>
                  <a:lnTo>
                    <a:pt x="1109743" y="121562"/>
                  </a:lnTo>
                  <a:lnTo>
                    <a:pt x="1146727" y="148310"/>
                  </a:lnTo>
                  <a:lnTo>
                    <a:pt x="1181876" y="177317"/>
                  </a:lnTo>
                  <a:lnTo>
                    <a:pt x="1215083" y="208478"/>
                  </a:lnTo>
                  <a:lnTo>
                    <a:pt x="1246243" y="241686"/>
                  </a:lnTo>
                  <a:lnTo>
                    <a:pt x="1275249" y="276835"/>
                  </a:lnTo>
                  <a:lnTo>
                    <a:pt x="1301996" y="313820"/>
                  </a:lnTo>
                  <a:lnTo>
                    <a:pt x="1326378" y="352535"/>
                  </a:lnTo>
                  <a:lnTo>
                    <a:pt x="1348288" y="392872"/>
                  </a:lnTo>
                  <a:lnTo>
                    <a:pt x="1367621" y="434727"/>
                  </a:lnTo>
                  <a:lnTo>
                    <a:pt x="1384270" y="477993"/>
                  </a:lnTo>
                  <a:lnTo>
                    <a:pt x="1398130" y="522565"/>
                  </a:lnTo>
                  <a:lnTo>
                    <a:pt x="1409095" y="568336"/>
                  </a:lnTo>
                  <a:lnTo>
                    <a:pt x="1417058" y="615200"/>
                  </a:lnTo>
                  <a:lnTo>
                    <a:pt x="1421913" y="663051"/>
                  </a:lnTo>
                  <a:lnTo>
                    <a:pt x="1423555" y="711784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91664" y="3129203"/>
              <a:ext cx="821055" cy="579120"/>
            </a:xfrm>
            <a:custGeom>
              <a:avLst/>
              <a:gdLst/>
              <a:ahLst/>
              <a:cxnLst/>
              <a:rect l="l" t="t" r="r" b="b"/>
              <a:pathLst>
                <a:path w="821055" h="579120">
                  <a:moveTo>
                    <a:pt x="820801" y="222389"/>
                  </a:moveTo>
                  <a:lnTo>
                    <a:pt x="812901" y="206667"/>
                  </a:lnTo>
                  <a:lnTo>
                    <a:pt x="796874" y="194881"/>
                  </a:lnTo>
                  <a:lnTo>
                    <a:pt x="771499" y="188874"/>
                  </a:lnTo>
                  <a:lnTo>
                    <a:pt x="735622" y="190487"/>
                  </a:lnTo>
                  <a:lnTo>
                    <a:pt x="668070" y="203060"/>
                  </a:lnTo>
                  <a:lnTo>
                    <a:pt x="594855" y="218376"/>
                  </a:lnTo>
                  <a:lnTo>
                    <a:pt x="594906" y="218147"/>
                  </a:lnTo>
                  <a:lnTo>
                    <a:pt x="710996" y="194068"/>
                  </a:lnTo>
                  <a:lnTo>
                    <a:pt x="765784" y="166903"/>
                  </a:lnTo>
                  <a:lnTo>
                    <a:pt x="776465" y="130924"/>
                  </a:lnTo>
                  <a:lnTo>
                    <a:pt x="768565" y="115201"/>
                  </a:lnTo>
                  <a:lnTo>
                    <a:pt x="752538" y="103403"/>
                  </a:lnTo>
                  <a:lnTo>
                    <a:pt x="727163" y="97396"/>
                  </a:lnTo>
                  <a:lnTo>
                    <a:pt x="691286" y="99009"/>
                  </a:lnTo>
                  <a:lnTo>
                    <a:pt x="623735" y="111582"/>
                  </a:lnTo>
                  <a:lnTo>
                    <a:pt x="587336" y="119202"/>
                  </a:lnTo>
                  <a:lnTo>
                    <a:pt x="587298" y="119049"/>
                  </a:lnTo>
                  <a:lnTo>
                    <a:pt x="300012" y="178638"/>
                  </a:lnTo>
                  <a:lnTo>
                    <a:pt x="308597" y="166293"/>
                  </a:lnTo>
                  <a:lnTo>
                    <a:pt x="347357" y="129006"/>
                  </a:lnTo>
                  <a:lnTo>
                    <a:pt x="403656" y="97345"/>
                  </a:lnTo>
                  <a:lnTo>
                    <a:pt x="453047" y="70307"/>
                  </a:lnTo>
                  <a:lnTo>
                    <a:pt x="472668" y="45326"/>
                  </a:lnTo>
                  <a:lnTo>
                    <a:pt x="470687" y="24130"/>
                  </a:lnTo>
                  <a:lnTo>
                    <a:pt x="455256" y="8445"/>
                  </a:lnTo>
                  <a:lnTo>
                    <a:pt x="434581" y="0"/>
                  </a:lnTo>
                  <a:lnTo>
                    <a:pt x="416826" y="508"/>
                  </a:lnTo>
                  <a:lnTo>
                    <a:pt x="186829" y="94881"/>
                  </a:lnTo>
                  <a:lnTo>
                    <a:pt x="142595" y="120129"/>
                  </a:lnTo>
                  <a:lnTo>
                    <a:pt x="105346" y="152336"/>
                  </a:lnTo>
                  <a:lnTo>
                    <a:pt x="71526" y="186397"/>
                  </a:lnTo>
                  <a:lnTo>
                    <a:pt x="37592" y="217246"/>
                  </a:lnTo>
                  <a:lnTo>
                    <a:pt x="0" y="239763"/>
                  </a:lnTo>
                  <a:lnTo>
                    <a:pt x="406" y="240766"/>
                  </a:lnTo>
                  <a:lnTo>
                    <a:pt x="215" y="240804"/>
                  </a:lnTo>
                  <a:lnTo>
                    <a:pt x="70269" y="578599"/>
                  </a:lnTo>
                  <a:lnTo>
                    <a:pt x="156108" y="560806"/>
                  </a:lnTo>
                  <a:lnTo>
                    <a:pt x="198755" y="560044"/>
                  </a:lnTo>
                  <a:lnTo>
                    <a:pt x="295516" y="575030"/>
                  </a:lnTo>
                  <a:lnTo>
                    <a:pt x="337134" y="573595"/>
                  </a:lnTo>
                  <a:lnTo>
                    <a:pt x="367360" y="566661"/>
                  </a:lnTo>
                  <a:lnTo>
                    <a:pt x="433031" y="553478"/>
                  </a:lnTo>
                  <a:lnTo>
                    <a:pt x="450303" y="549960"/>
                  </a:lnTo>
                  <a:lnTo>
                    <a:pt x="450342" y="550113"/>
                  </a:lnTo>
                  <a:lnTo>
                    <a:pt x="733044" y="491490"/>
                  </a:lnTo>
                  <a:lnTo>
                    <a:pt x="766495" y="480174"/>
                  </a:lnTo>
                  <a:lnTo>
                    <a:pt x="787831" y="464312"/>
                  </a:lnTo>
                  <a:lnTo>
                    <a:pt x="798131" y="446265"/>
                  </a:lnTo>
                  <a:lnTo>
                    <a:pt x="798512" y="428332"/>
                  </a:lnTo>
                  <a:lnTo>
                    <a:pt x="790613" y="412610"/>
                  </a:lnTo>
                  <a:lnTo>
                    <a:pt x="774585" y="400824"/>
                  </a:lnTo>
                  <a:lnTo>
                    <a:pt x="749223" y="394817"/>
                  </a:lnTo>
                  <a:lnTo>
                    <a:pt x="713333" y="396430"/>
                  </a:lnTo>
                  <a:lnTo>
                    <a:pt x="645782" y="409003"/>
                  </a:lnTo>
                  <a:lnTo>
                    <a:pt x="551205" y="428777"/>
                  </a:lnTo>
                  <a:lnTo>
                    <a:pt x="533857" y="432562"/>
                  </a:lnTo>
                  <a:lnTo>
                    <a:pt x="533996" y="432104"/>
                  </a:lnTo>
                  <a:lnTo>
                    <a:pt x="751027" y="387096"/>
                  </a:lnTo>
                  <a:lnTo>
                    <a:pt x="805802" y="359918"/>
                  </a:lnTo>
                  <a:lnTo>
                    <a:pt x="816483" y="323938"/>
                  </a:lnTo>
                  <a:lnTo>
                    <a:pt x="808596" y="308229"/>
                  </a:lnTo>
                  <a:lnTo>
                    <a:pt x="792556" y="296430"/>
                  </a:lnTo>
                  <a:lnTo>
                    <a:pt x="767194" y="290423"/>
                  </a:lnTo>
                  <a:lnTo>
                    <a:pt x="731304" y="292036"/>
                  </a:lnTo>
                  <a:lnTo>
                    <a:pt x="663765" y="304609"/>
                  </a:lnTo>
                  <a:lnTo>
                    <a:pt x="569442" y="324332"/>
                  </a:lnTo>
                  <a:lnTo>
                    <a:pt x="569518" y="324078"/>
                  </a:lnTo>
                  <a:lnTo>
                    <a:pt x="755319" y="285534"/>
                  </a:lnTo>
                  <a:lnTo>
                    <a:pt x="788784" y="274231"/>
                  </a:lnTo>
                  <a:lnTo>
                    <a:pt x="810107" y="258368"/>
                  </a:lnTo>
                  <a:lnTo>
                    <a:pt x="820407" y="240322"/>
                  </a:lnTo>
                  <a:lnTo>
                    <a:pt x="820801" y="222389"/>
                  </a:lnTo>
                  <a:close/>
                </a:path>
              </a:pathLst>
            </a:custGeom>
            <a:solidFill>
              <a:srgbClr val="E794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61640" y="3319906"/>
              <a:ext cx="241935" cy="51435"/>
            </a:xfrm>
            <a:custGeom>
              <a:avLst/>
              <a:gdLst/>
              <a:ahLst/>
              <a:cxnLst/>
              <a:rect l="l" t="t" r="r" b="b"/>
              <a:pathLst>
                <a:path w="241935" h="51435">
                  <a:moveTo>
                    <a:pt x="241592" y="0"/>
                  </a:moveTo>
                  <a:lnTo>
                    <a:pt x="0" y="51219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81769" y="3419106"/>
              <a:ext cx="241935" cy="51435"/>
            </a:xfrm>
            <a:custGeom>
              <a:avLst/>
              <a:gdLst/>
              <a:ahLst/>
              <a:cxnLst/>
              <a:rect l="l" t="t" r="r" b="b"/>
              <a:pathLst>
                <a:path w="241935" h="51435">
                  <a:moveTo>
                    <a:pt x="241592" y="0"/>
                  </a:moveTo>
                  <a:lnTo>
                    <a:pt x="0" y="51219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99689" y="3526980"/>
              <a:ext cx="203200" cy="43180"/>
            </a:xfrm>
            <a:custGeom>
              <a:avLst/>
              <a:gdLst/>
              <a:ahLst/>
              <a:cxnLst/>
              <a:rect l="l" t="t" r="r" b="b"/>
              <a:pathLst>
                <a:path w="203200" h="43179">
                  <a:moveTo>
                    <a:pt x="202742" y="0"/>
                  </a:moveTo>
                  <a:lnTo>
                    <a:pt x="0" y="42989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91689" y="3342881"/>
              <a:ext cx="381635" cy="438784"/>
            </a:xfrm>
            <a:custGeom>
              <a:avLst/>
              <a:gdLst/>
              <a:ahLst/>
              <a:cxnLst/>
              <a:rect l="l" t="t" r="r" b="b"/>
              <a:pathLst>
                <a:path w="381635" h="438785">
                  <a:moveTo>
                    <a:pt x="303377" y="0"/>
                  </a:moveTo>
                  <a:lnTo>
                    <a:pt x="0" y="62915"/>
                  </a:lnTo>
                  <a:lnTo>
                    <a:pt x="77901" y="438581"/>
                  </a:lnTo>
                  <a:lnTo>
                    <a:pt x="381292" y="375665"/>
                  </a:lnTo>
                  <a:lnTo>
                    <a:pt x="303377" y="0"/>
                  </a:lnTo>
                  <a:close/>
                </a:path>
              </a:pathLst>
            </a:custGeom>
            <a:solidFill>
              <a:srgbClr val="3762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01467" y="2984461"/>
              <a:ext cx="233679" cy="89535"/>
            </a:xfrm>
            <a:custGeom>
              <a:avLst/>
              <a:gdLst/>
              <a:ahLst/>
              <a:cxnLst/>
              <a:rect l="l" t="t" r="r" b="b"/>
              <a:pathLst>
                <a:path w="233680" h="89535">
                  <a:moveTo>
                    <a:pt x="233248" y="0"/>
                  </a:moveTo>
                  <a:lnTo>
                    <a:pt x="0" y="0"/>
                  </a:lnTo>
                  <a:lnTo>
                    <a:pt x="0" y="89115"/>
                  </a:lnTo>
                  <a:lnTo>
                    <a:pt x="233248" y="89115"/>
                  </a:lnTo>
                  <a:lnTo>
                    <a:pt x="233248" y="0"/>
                  </a:lnTo>
                  <a:close/>
                </a:path>
              </a:pathLst>
            </a:custGeom>
            <a:solidFill>
              <a:srgbClr val="D1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57741" y="2775305"/>
              <a:ext cx="321310" cy="209550"/>
            </a:xfrm>
            <a:custGeom>
              <a:avLst/>
              <a:gdLst/>
              <a:ahLst/>
              <a:cxnLst/>
              <a:rect l="l" t="t" r="r" b="b"/>
              <a:pathLst>
                <a:path w="321310" h="209550">
                  <a:moveTo>
                    <a:pt x="165442" y="0"/>
                  </a:moveTo>
                  <a:lnTo>
                    <a:pt x="155270" y="0"/>
                  </a:lnTo>
                  <a:lnTo>
                    <a:pt x="106193" y="7916"/>
                  </a:lnTo>
                  <a:lnTo>
                    <a:pt x="63570" y="29958"/>
                  </a:lnTo>
                  <a:lnTo>
                    <a:pt x="29958" y="63570"/>
                  </a:lnTo>
                  <a:lnTo>
                    <a:pt x="7916" y="106193"/>
                  </a:lnTo>
                  <a:lnTo>
                    <a:pt x="0" y="155270"/>
                  </a:lnTo>
                  <a:lnTo>
                    <a:pt x="0" y="209156"/>
                  </a:lnTo>
                  <a:lnTo>
                    <a:pt x="320700" y="209156"/>
                  </a:lnTo>
                  <a:lnTo>
                    <a:pt x="320700" y="155270"/>
                  </a:lnTo>
                  <a:lnTo>
                    <a:pt x="312785" y="106193"/>
                  </a:lnTo>
                  <a:lnTo>
                    <a:pt x="290745" y="63570"/>
                  </a:lnTo>
                  <a:lnTo>
                    <a:pt x="257137" y="29958"/>
                  </a:lnTo>
                  <a:lnTo>
                    <a:pt x="214517" y="7916"/>
                  </a:lnTo>
                  <a:lnTo>
                    <a:pt x="165442" y="0"/>
                  </a:lnTo>
                  <a:close/>
                </a:path>
              </a:pathLst>
            </a:custGeom>
            <a:solidFill>
              <a:srgbClr val="EC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3308" y="3099409"/>
              <a:ext cx="229870" cy="361950"/>
            </a:xfrm>
            <a:custGeom>
              <a:avLst/>
              <a:gdLst/>
              <a:ahLst/>
              <a:cxnLst/>
              <a:rect l="l" t="t" r="r" b="b"/>
              <a:pathLst>
                <a:path w="229869" h="361950">
                  <a:moveTo>
                    <a:pt x="19443" y="4229"/>
                  </a:moveTo>
                  <a:lnTo>
                    <a:pt x="15214" y="0"/>
                  </a:lnTo>
                  <a:lnTo>
                    <a:pt x="4241" y="0"/>
                  </a:lnTo>
                  <a:lnTo>
                    <a:pt x="0" y="4229"/>
                  </a:lnTo>
                  <a:lnTo>
                    <a:pt x="0" y="204343"/>
                  </a:lnTo>
                  <a:lnTo>
                    <a:pt x="4241" y="208572"/>
                  </a:lnTo>
                  <a:lnTo>
                    <a:pt x="15214" y="208572"/>
                  </a:lnTo>
                  <a:lnTo>
                    <a:pt x="19443" y="204343"/>
                  </a:lnTo>
                  <a:lnTo>
                    <a:pt x="19443" y="4229"/>
                  </a:lnTo>
                  <a:close/>
                </a:path>
                <a:path w="229869" h="361950">
                  <a:moveTo>
                    <a:pt x="23126" y="261442"/>
                  </a:moveTo>
                  <a:lnTo>
                    <a:pt x="18897" y="257200"/>
                  </a:lnTo>
                  <a:lnTo>
                    <a:pt x="7924" y="257200"/>
                  </a:lnTo>
                  <a:lnTo>
                    <a:pt x="3708" y="261442"/>
                  </a:lnTo>
                  <a:lnTo>
                    <a:pt x="3708" y="357263"/>
                  </a:lnTo>
                  <a:lnTo>
                    <a:pt x="7924" y="361492"/>
                  </a:lnTo>
                  <a:lnTo>
                    <a:pt x="18897" y="361492"/>
                  </a:lnTo>
                  <a:lnTo>
                    <a:pt x="23126" y="357263"/>
                  </a:lnTo>
                  <a:lnTo>
                    <a:pt x="23126" y="261442"/>
                  </a:lnTo>
                  <a:close/>
                </a:path>
                <a:path w="229869" h="361950">
                  <a:moveTo>
                    <a:pt x="122656" y="4229"/>
                  </a:moveTo>
                  <a:lnTo>
                    <a:pt x="118427" y="0"/>
                  </a:lnTo>
                  <a:lnTo>
                    <a:pt x="107454" y="0"/>
                  </a:lnTo>
                  <a:lnTo>
                    <a:pt x="103212" y="4229"/>
                  </a:lnTo>
                  <a:lnTo>
                    <a:pt x="103212" y="204343"/>
                  </a:lnTo>
                  <a:lnTo>
                    <a:pt x="107454" y="208572"/>
                  </a:lnTo>
                  <a:lnTo>
                    <a:pt x="118427" y="208572"/>
                  </a:lnTo>
                  <a:lnTo>
                    <a:pt x="122656" y="204343"/>
                  </a:lnTo>
                  <a:lnTo>
                    <a:pt x="122656" y="4229"/>
                  </a:lnTo>
                  <a:close/>
                </a:path>
                <a:path w="229869" h="361950">
                  <a:moveTo>
                    <a:pt x="126352" y="261442"/>
                  </a:moveTo>
                  <a:lnTo>
                    <a:pt x="122110" y="257200"/>
                  </a:lnTo>
                  <a:lnTo>
                    <a:pt x="111137" y="257200"/>
                  </a:lnTo>
                  <a:lnTo>
                    <a:pt x="106908" y="261442"/>
                  </a:lnTo>
                  <a:lnTo>
                    <a:pt x="106908" y="357263"/>
                  </a:lnTo>
                  <a:lnTo>
                    <a:pt x="111137" y="361492"/>
                  </a:lnTo>
                  <a:lnTo>
                    <a:pt x="122110" y="361492"/>
                  </a:lnTo>
                  <a:lnTo>
                    <a:pt x="126352" y="357263"/>
                  </a:lnTo>
                  <a:lnTo>
                    <a:pt x="126352" y="261442"/>
                  </a:lnTo>
                  <a:close/>
                </a:path>
                <a:path w="229869" h="361950">
                  <a:moveTo>
                    <a:pt x="225869" y="4229"/>
                  </a:moveTo>
                  <a:lnTo>
                    <a:pt x="221640" y="0"/>
                  </a:lnTo>
                  <a:lnTo>
                    <a:pt x="210667" y="0"/>
                  </a:lnTo>
                  <a:lnTo>
                    <a:pt x="206438" y="4229"/>
                  </a:lnTo>
                  <a:lnTo>
                    <a:pt x="206438" y="204343"/>
                  </a:lnTo>
                  <a:lnTo>
                    <a:pt x="210667" y="208572"/>
                  </a:lnTo>
                  <a:lnTo>
                    <a:pt x="221640" y="208572"/>
                  </a:lnTo>
                  <a:lnTo>
                    <a:pt x="225869" y="204343"/>
                  </a:lnTo>
                  <a:lnTo>
                    <a:pt x="225869" y="4229"/>
                  </a:lnTo>
                  <a:close/>
                </a:path>
                <a:path w="229869" h="361950">
                  <a:moveTo>
                    <a:pt x="229565" y="261442"/>
                  </a:moveTo>
                  <a:lnTo>
                    <a:pt x="225323" y="257200"/>
                  </a:lnTo>
                  <a:lnTo>
                    <a:pt x="214350" y="257200"/>
                  </a:lnTo>
                  <a:lnTo>
                    <a:pt x="210121" y="261442"/>
                  </a:lnTo>
                  <a:lnTo>
                    <a:pt x="210121" y="357263"/>
                  </a:lnTo>
                  <a:lnTo>
                    <a:pt x="214350" y="361492"/>
                  </a:lnTo>
                  <a:lnTo>
                    <a:pt x="225323" y="361492"/>
                  </a:lnTo>
                  <a:lnTo>
                    <a:pt x="229565" y="357263"/>
                  </a:lnTo>
                  <a:lnTo>
                    <a:pt x="229565" y="2614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39530" y="3277996"/>
              <a:ext cx="812165" cy="551180"/>
            </a:xfrm>
            <a:custGeom>
              <a:avLst/>
              <a:gdLst/>
              <a:ahLst/>
              <a:cxnLst/>
              <a:rect l="l" t="t" r="r" b="b"/>
              <a:pathLst>
                <a:path w="812164" h="551179">
                  <a:moveTo>
                    <a:pt x="811771" y="287439"/>
                  </a:moveTo>
                  <a:lnTo>
                    <a:pt x="806665" y="270611"/>
                  </a:lnTo>
                  <a:lnTo>
                    <a:pt x="792873" y="256260"/>
                  </a:lnTo>
                  <a:lnTo>
                    <a:pt x="768896" y="246011"/>
                  </a:lnTo>
                  <a:lnTo>
                    <a:pt x="733259" y="241490"/>
                  </a:lnTo>
                  <a:lnTo>
                    <a:pt x="664565" y="242379"/>
                  </a:lnTo>
                  <a:lnTo>
                    <a:pt x="589813" y="244995"/>
                  </a:lnTo>
                  <a:lnTo>
                    <a:pt x="589902" y="244792"/>
                  </a:lnTo>
                  <a:lnTo>
                    <a:pt x="708406" y="240830"/>
                  </a:lnTo>
                  <a:lnTo>
                    <a:pt x="767003" y="223393"/>
                  </a:lnTo>
                  <a:lnTo>
                    <a:pt x="783666" y="189750"/>
                  </a:lnTo>
                  <a:lnTo>
                    <a:pt x="778560" y="172923"/>
                  </a:lnTo>
                  <a:lnTo>
                    <a:pt x="764768" y="158572"/>
                  </a:lnTo>
                  <a:lnTo>
                    <a:pt x="740791" y="148323"/>
                  </a:lnTo>
                  <a:lnTo>
                    <a:pt x="705154" y="143802"/>
                  </a:lnTo>
                  <a:lnTo>
                    <a:pt x="636460" y="144691"/>
                  </a:lnTo>
                  <a:lnTo>
                    <a:pt x="599300" y="145999"/>
                  </a:lnTo>
                  <a:lnTo>
                    <a:pt x="599287" y="145846"/>
                  </a:lnTo>
                  <a:lnTo>
                    <a:pt x="306044" y="155638"/>
                  </a:lnTo>
                  <a:lnTo>
                    <a:pt x="316598" y="144945"/>
                  </a:lnTo>
                  <a:lnTo>
                    <a:pt x="361149" y="114795"/>
                  </a:lnTo>
                  <a:lnTo>
                    <a:pt x="422021" y="93179"/>
                  </a:lnTo>
                  <a:lnTo>
                    <a:pt x="475297" y="74955"/>
                  </a:lnTo>
                  <a:lnTo>
                    <a:pt x="498881" y="53670"/>
                  </a:lnTo>
                  <a:lnTo>
                    <a:pt x="500532" y="32448"/>
                  </a:lnTo>
                  <a:lnTo>
                    <a:pt x="488010" y="14376"/>
                  </a:lnTo>
                  <a:lnTo>
                    <a:pt x="469074" y="2527"/>
                  </a:lnTo>
                  <a:lnTo>
                    <a:pt x="451485" y="0"/>
                  </a:lnTo>
                  <a:lnTo>
                    <a:pt x="208762" y="53835"/>
                  </a:lnTo>
                  <a:lnTo>
                    <a:pt x="160883" y="71183"/>
                  </a:lnTo>
                  <a:lnTo>
                    <a:pt x="118706" y="96570"/>
                  </a:lnTo>
                  <a:lnTo>
                    <a:pt x="79578" y="124371"/>
                  </a:lnTo>
                  <a:lnTo>
                    <a:pt x="40881" y="148983"/>
                  </a:lnTo>
                  <a:lnTo>
                    <a:pt x="0" y="164769"/>
                  </a:lnTo>
                  <a:lnTo>
                    <a:pt x="228" y="165836"/>
                  </a:lnTo>
                  <a:lnTo>
                    <a:pt x="38" y="165836"/>
                  </a:lnTo>
                  <a:lnTo>
                    <a:pt x="11544" y="510628"/>
                  </a:lnTo>
                  <a:lnTo>
                    <a:pt x="99161" y="507707"/>
                  </a:lnTo>
                  <a:lnTo>
                    <a:pt x="141312" y="514223"/>
                  </a:lnTo>
                  <a:lnTo>
                    <a:pt x="234099" y="545465"/>
                  </a:lnTo>
                  <a:lnTo>
                    <a:pt x="275361" y="551141"/>
                  </a:lnTo>
                  <a:lnTo>
                    <a:pt x="306336" y="549452"/>
                  </a:lnTo>
                  <a:lnTo>
                    <a:pt x="373291" y="547662"/>
                  </a:lnTo>
                  <a:lnTo>
                    <a:pt x="390906" y="547141"/>
                  </a:lnTo>
                  <a:lnTo>
                    <a:pt x="390918" y="547281"/>
                  </a:lnTo>
                  <a:lnTo>
                    <a:pt x="436397" y="545769"/>
                  </a:lnTo>
                  <a:lnTo>
                    <a:pt x="437464" y="545731"/>
                  </a:lnTo>
                  <a:lnTo>
                    <a:pt x="679462" y="537654"/>
                  </a:lnTo>
                  <a:lnTo>
                    <a:pt x="714362" y="532206"/>
                  </a:lnTo>
                  <a:lnTo>
                    <a:pt x="738073" y="520217"/>
                  </a:lnTo>
                  <a:lnTo>
                    <a:pt x="751306" y="504177"/>
                  </a:lnTo>
                  <a:lnTo>
                    <a:pt x="754748" y="486587"/>
                  </a:lnTo>
                  <a:lnTo>
                    <a:pt x="749642" y="469747"/>
                  </a:lnTo>
                  <a:lnTo>
                    <a:pt x="735850" y="455396"/>
                  </a:lnTo>
                  <a:lnTo>
                    <a:pt x="711873" y="445160"/>
                  </a:lnTo>
                  <a:lnTo>
                    <a:pt x="676236" y="440639"/>
                  </a:lnTo>
                  <a:lnTo>
                    <a:pt x="607529" y="441528"/>
                  </a:lnTo>
                  <a:lnTo>
                    <a:pt x="510959" y="444906"/>
                  </a:lnTo>
                  <a:lnTo>
                    <a:pt x="493229" y="445681"/>
                  </a:lnTo>
                  <a:lnTo>
                    <a:pt x="493458" y="445249"/>
                  </a:lnTo>
                  <a:lnTo>
                    <a:pt x="714971" y="437857"/>
                  </a:lnTo>
                  <a:lnTo>
                    <a:pt x="773569" y="420420"/>
                  </a:lnTo>
                  <a:lnTo>
                    <a:pt x="790232" y="386778"/>
                  </a:lnTo>
                  <a:lnTo>
                    <a:pt x="785126" y="369951"/>
                  </a:lnTo>
                  <a:lnTo>
                    <a:pt x="771347" y="355600"/>
                  </a:lnTo>
                  <a:lnTo>
                    <a:pt x="747369" y="345351"/>
                  </a:lnTo>
                  <a:lnTo>
                    <a:pt x="711733" y="340829"/>
                  </a:lnTo>
                  <a:lnTo>
                    <a:pt x="643039" y="341718"/>
                  </a:lnTo>
                  <a:lnTo>
                    <a:pt x="546722" y="345097"/>
                  </a:lnTo>
                  <a:lnTo>
                    <a:pt x="546849" y="344855"/>
                  </a:lnTo>
                  <a:lnTo>
                    <a:pt x="736511" y="338518"/>
                  </a:lnTo>
                  <a:lnTo>
                    <a:pt x="771398" y="333070"/>
                  </a:lnTo>
                  <a:lnTo>
                    <a:pt x="795108" y="321081"/>
                  </a:lnTo>
                  <a:lnTo>
                    <a:pt x="808329" y="305041"/>
                  </a:lnTo>
                  <a:lnTo>
                    <a:pt x="811771" y="287439"/>
                  </a:lnTo>
                  <a:close/>
                </a:path>
              </a:pathLst>
            </a:custGeom>
            <a:solidFill>
              <a:srgbClr val="FAA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02508" y="3515385"/>
              <a:ext cx="245745" cy="8890"/>
            </a:xfrm>
            <a:custGeom>
              <a:avLst/>
              <a:gdLst/>
              <a:ahLst/>
              <a:cxnLst/>
              <a:rect l="l" t="t" r="r" b="b"/>
              <a:pathLst>
                <a:path w="245744" h="8889">
                  <a:moveTo>
                    <a:pt x="245529" y="0"/>
                  </a:moveTo>
                  <a:lnTo>
                    <a:pt x="0" y="8470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05798" y="3617213"/>
              <a:ext cx="245745" cy="8890"/>
            </a:xfrm>
            <a:custGeom>
              <a:avLst/>
              <a:gdLst/>
              <a:ahLst/>
              <a:cxnLst/>
              <a:rect l="l" t="t" r="r" b="b"/>
              <a:pathLst>
                <a:path w="245744" h="8889">
                  <a:moveTo>
                    <a:pt x="245529" y="0"/>
                  </a:moveTo>
                  <a:lnTo>
                    <a:pt x="0" y="8458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06839" y="3720452"/>
              <a:ext cx="206375" cy="7620"/>
            </a:xfrm>
            <a:custGeom>
              <a:avLst/>
              <a:gdLst/>
              <a:ahLst/>
              <a:cxnLst/>
              <a:rect l="l" t="t" r="r" b="b"/>
              <a:pathLst>
                <a:path w="206375" h="7620">
                  <a:moveTo>
                    <a:pt x="206070" y="0"/>
                  </a:moveTo>
                  <a:lnTo>
                    <a:pt x="0" y="7099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37676" y="3417646"/>
              <a:ext cx="322580" cy="394335"/>
            </a:xfrm>
            <a:custGeom>
              <a:avLst/>
              <a:gdLst/>
              <a:ahLst/>
              <a:cxnLst/>
              <a:rect l="l" t="t" r="r" b="b"/>
              <a:pathLst>
                <a:path w="322580" h="394335">
                  <a:moveTo>
                    <a:pt x="309664" y="0"/>
                  </a:moveTo>
                  <a:lnTo>
                    <a:pt x="0" y="10325"/>
                  </a:lnTo>
                  <a:lnTo>
                    <a:pt x="12788" y="393776"/>
                  </a:lnTo>
                  <a:lnTo>
                    <a:pt x="322453" y="383451"/>
                  </a:lnTo>
                  <a:lnTo>
                    <a:pt x="309664" y="0"/>
                  </a:lnTo>
                  <a:close/>
                </a:path>
              </a:pathLst>
            </a:custGeom>
            <a:solidFill>
              <a:srgbClr val="4074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186599" y="4471263"/>
            <a:ext cx="1461770" cy="1597660"/>
            <a:chOff x="1186599" y="4471263"/>
            <a:chExt cx="1461770" cy="1597660"/>
          </a:xfrm>
        </p:grpSpPr>
        <p:sp>
          <p:nvSpPr>
            <p:cNvPr id="19" name="object 19"/>
            <p:cNvSpPr/>
            <p:nvPr/>
          </p:nvSpPr>
          <p:spPr>
            <a:xfrm>
              <a:off x="1205649" y="4625924"/>
              <a:ext cx="1423670" cy="1423670"/>
            </a:xfrm>
            <a:custGeom>
              <a:avLst/>
              <a:gdLst/>
              <a:ahLst/>
              <a:cxnLst/>
              <a:rect l="l" t="t" r="r" b="b"/>
              <a:pathLst>
                <a:path w="1423670" h="1423670">
                  <a:moveTo>
                    <a:pt x="1423543" y="711771"/>
                  </a:moveTo>
                  <a:lnTo>
                    <a:pt x="1421900" y="760504"/>
                  </a:lnTo>
                  <a:lnTo>
                    <a:pt x="1417045" y="808355"/>
                  </a:lnTo>
                  <a:lnTo>
                    <a:pt x="1409082" y="855219"/>
                  </a:lnTo>
                  <a:lnTo>
                    <a:pt x="1398118" y="900990"/>
                  </a:lnTo>
                  <a:lnTo>
                    <a:pt x="1384258" y="945561"/>
                  </a:lnTo>
                  <a:lnTo>
                    <a:pt x="1367608" y="988828"/>
                  </a:lnTo>
                  <a:lnTo>
                    <a:pt x="1348276" y="1030683"/>
                  </a:lnTo>
                  <a:lnTo>
                    <a:pt x="1326365" y="1071020"/>
                  </a:lnTo>
                  <a:lnTo>
                    <a:pt x="1301984" y="1109734"/>
                  </a:lnTo>
                  <a:lnTo>
                    <a:pt x="1275237" y="1146719"/>
                  </a:lnTo>
                  <a:lnTo>
                    <a:pt x="1246230" y="1181869"/>
                  </a:lnTo>
                  <a:lnTo>
                    <a:pt x="1215070" y="1215077"/>
                  </a:lnTo>
                  <a:lnTo>
                    <a:pt x="1181863" y="1246237"/>
                  </a:lnTo>
                  <a:lnTo>
                    <a:pt x="1146714" y="1275245"/>
                  </a:lnTo>
                  <a:lnTo>
                    <a:pt x="1109730" y="1301992"/>
                  </a:lnTo>
                  <a:lnTo>
                    <a:pt x="1071017" y="1326375"/>
                  </a:lnTo>
                  <a:lnTo>
                    <a:pt x="1030680" y="1348286"/>
                  </a:lnTo>
                  <a:lnTo>
                    <a:pt x="988826" y="1367619"/>
                  </a:lnTo>
                  <a:lnTo>
                    <a:pt x="945560" y="1384269"/>
                  </a:lnTo>
                  <a:lnTo>
                    <a:pt x="900989" y="1398129"/>
                  </a:lnTo>
                  <a:lnTo>
                    <a:pt x="855219" y="1409094"/>
                  </a:lnTo>
                  <a:lnTo>
                    <a:pt x="808355" y="1417057"/>
                  </a:lnTo>
                  <a:lnTo>
                    <a:pt x="760504" y="1421913"/>
                  </a:lnTo>
                  <a:lnTo>
                    <a:pt x="711771" y="1423555"/>
                  </a:lnTo>
                  <a:lnTo>
                    <a:pt x="663038" y="1421913"/>
                  </a:lnTo>
                  <a:lnTo>
                    <a:pt x="615187" y="1417057"/>
                  </a:lnTo>
                  <a:lnTo>
                    <a:pt x="568323" y="1409094"/>
                  </a:lnTo>
                  <a:lnTo>
                    <a:pt x="522553" y="1398129"/>
                  </a:lnTo>
                  <a:lnTo>
                    <a:pt x="477982" y="1384269"/>
                  </a:lnTo>
                  <a:lnTo>
                    <a:pt x="434716" y="1367619"/>
                  </a:lnTo>
                  <a:lnTo>
                    <a:pt x="392862" y="1348286"/>
                  </a:lnTo>
                  <a:lnTo>
                    <a:pt x="352525" y="1326375"/>
                  </a:lnTo>
                  <a:lnTo>
                    <a:pt x="313812" y="1301992"/>
                  </a:lnTo>
                  <a:lnTo>
                    <a:pt x="276828" y="1275245"/>
                  </a:lnTo>
                  <a:lnTo>
                    <a:pt x="241679" y="1246237"/>
                  </a:lnTo>
                  <a:lnTo>
                    <a:pt x="208472" y="1215077"/>
                  </a:lnTo>
                  <a:lnTo>
                    <a:pt x="177312" y="1181869"/>
                  </a:lnTo>
                  <a:lnTo>
                    <a:pt x="148305" y="1146719"/>
                  </a:lnTo>
                  <a:lnTo>
                    <a:pt x="121558" y="1109734"/>
                  </a:lnTo>
                  <a:lnTo>
                    <a:pt x="97177" y="1071020"/>
                  </a:lnTo>
                  <a:lnTo>
                    <a:pt x="75266" y="1030683"/>
                  </a:lnTo>
                  <a:lnTo>
                    <a:pt x="55934" y="988828"/>
                  </a:lnTo>
                  <a:lnTo>
                    <a:pt x="39284" y="945561"/>
                  </a:lnTo>
                  <a:lnTo>
                    <a:pt x="25424" y="900990"/>
                  </a:lnTo>
                  <a:lnTo>
                    <a:pt x="14460" y="855219"/>
                  </a:lnTo>
                  <a:lnTo>
                    <a:pt x="6497" y="808355"/>
                  </a:lnTo>
                  <a:lnTo>
                    <a:pt x="1642" y="760504"/>
                  </a:lnTo>
                  <a:lnTo>
                    <a:pt x="0" y="711771"/>
                  </a:lnTo>
                  <a:lnTo>
                    <a:pt x="1642" y="663038"/>
                  </a:lnTo>
                  <a:lnTo>
                    <a:pt x="6497" y="615187"/>
                  </a:lnTo>
                  <a:lnTo>
                    <a:pt x="14460" y="568323"/>
                  </a:lnTo>
                  <a:lnTo>
                    <a:pt x="25424" y="522553"/>
                  </a:lnTo>
                  <a:lnTo>
                    <a:pt x="39284" y="477982"/>
                  </a:lnTo>
                  <a:lnTo>
                    <a:pt x="55934" y="434716"/>
                  </a:lnTo>
                  <a:lnTo>
                    <a:pt x="75266" y="392862"/>
                  </a:lnTo>
                  <a:lnTo>
                    <a:pt x="97177" y="352525"/>
                  </a:lnTo>
                  <a:lnTo>
                    <a:pt x="121558" y="313812"/>
                  </a:lnTo>
                  <a:lnTo>
                    <a:pt x="148305" y="276828"/>
                  </a:lnTo>
                  <a:lnTo>
                    <a:pt x="177312" y="241679"/>
                  </a:lnTo>
                  <a:lnTo>
                    <a:pt x="208472" y="208472"/>
                  </a:lnTo>
                  <a:lnTo>
                    <a:pt x="241679" y="177312"/>
                  </a:lnTo>
                  <a:lnTo>
                    <a:pt x="276828" y="148305"/>
                  </a:lnTo>
                  <a:lnTo>
                    <a:pt x="313812" y="121558"/>
                  </a:lnTo>
                  <a:lnTo>
                    <a:pt x="352525" y="97177"/>
                  </a:lnTo>
                  <a:lnTo>
                    <a:pt x="392862" y="75266"/>
                  </a:lnTo>
                  <a:lnTo>
                    <a:pt x="434716" y="55934"/>
                  </a:lnTo>
                  <a:lnTo>
                    <a:pt x="477982" y="39284"/>
                  </a:lnTo>
                  <a:lnTo>
                    <a:pt x="522553" y="25424"/>
                  </a:lnTo>
                  <a:lnTo>
                    <a:pt x="568323" y="14460"/>
                  </a:lnTo>
                  <a:lnTo>
                    <a:pt x="615187" y="6497"/>
                  </a:lnTo>
                  <a:lnTo>
                    <a:pt x="663038" y="1642"/>
                  </a:lnTo>
                  <a:lnTo>
                    <a:pt x="711771" y="0"/>
                  </a:lnTo>
                  <a:lnTo>
                    <a:pt x="760504" y="1642"/>
                  </a:lnTo>
                  <a:lnTo>
                    <a:pt x="808355" y="6497"/>
                  </a:lnTo>
                  <a:lnTo>
                    <a:pt x="855219" y="14460"/>
                  </a:lnTo>
                  <a:lnTo>
                    <a:pt x="900989" y="25424"/>
                  </a:lnTo>
                  <a:lnTo>
                    <a:pt x="945560" y="39284"/>
                  </a:lnTo>
                  <a:lnTo>
                    <a:pt x="988826" y="55934"/>
                  </a:lnTo>
                  <a:lnTo>
                    <a:pt x="1030680" y="75266"/>
                  </a:lnTo>
                  <a:lnTo>
                    <a:pt x="1071017" y="97177"/>
                  </a:lnTo>
                  <a:lnTo>
                    <a:pt x="1109730" y="121558"/>
                  </a:lnTo>
                  <a:lnTo>
                    <a:pt x="1146714" y="148305"/>
                  </a:lnTo>
                  <a:lnTo>
                    <a:pt x="1181863" y="177312"/>
                  </a:lnTo>
                  <a:lnTo>
                    <a:pt x="1215070" y="208472"/>
                  </a:lnTo>
                  <a:lnTo>
                    <a:pt x="1246230" y="241679"/>
                  </a:lnTo>
                  <a:lnTo>
                    <a:pt x="1275237" y="276828"/>
                  </a:lnTo>
                  <a:lnTo>
                    <a:pt x="1301984" y="313812"/>
                  </a:lnTo>
                  <a:lnTo>
                    <a:pt x="1326365" y="352525"/>
                  </a:lnTo>
                  <a:lnTo>
                    <a:pt x="1348276" y="392862"/>
                  </a:lnTo>
                  <a:lnTo>
                    <a:pt x="1367608" y="434716"/>
                  </a:lnTo>
                  <a:lnTo>
                    <a:pt x="1384258" y="477982"/>
                  </a:lnTo>
                  <a:lnTo>
                    <a:pt x="1398118" y="522553"/>
                  </a:lnTo>
                  <a:lnTo>
                    <a:pt x="1409082" y="568323"/>
                  </a:lnTo>
                  <a:lnTo>
                    <a:pt x="1417045" y="615187"/>
                  </a:lnTo>
                  <a:lnTo>
                    <a:pt x="1421900" y="663038"/>
                  </a:lnTo>
                  <a:lnTo>
                    <a:pt x="1423543" y="711771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62912" y="4761903"/>
              <a:ext cx="795655" cy="1127760"/>
            </a:xfrm>
            <a:custGeom>
              <a:avLst/>
              <a:gdLst/>
              <a:ahLst/>
              <a:cxnLst/>
              <a:rect l="l" t="t" r="r" b="b"/>
              <a:pathLst>
                <a:path w="795655" h="1127760">
                  <a:moveTo>
                    <a:pt x="597814" y="0"/>
                  </a:moveTo>
                  <a:lnTo>
                    <a:pt x="111201" y="0"/>
                  </a:lnTo>
                  <a:lnTo>
                    <a:pt x="0" y="355769"/>
                  </a:lnTo>
                  <a:lnTo>
                    <a:pt x="12355" y="723325"/>
                  </a:lnTo>
                  <a:lnTo>
                    <a:pt x="74134" y="1011047"/>
                  </a:lnTo>
                  <a:lnTo>
                    <a:pt x="111201" y="1127315"/>
                  </a:lnTo>
                  <a:lnTo>
                    <a:pt x="597814" y="1127315"/>
                  </a:lnTo>
                  <a:lnTo>
                    <a:pt x="746083" y="715087"/>
                  </a:lnTo>
                  <a:lnTo>
                    <a:pt x="795505" y="460249"/>
                  </a:lnTo>
                  <a:lnTo>
                    <a:pt x="746083" y="257115"/>
                  </a:lnTo>
                  <a:lnTo>
                    <a:pt x="597814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97837" y="5200306"/>
              <a:ext cx="645160" cy="624840"/>
            </a:xfrm>
            <a:custGeom>
              <a:avLst/>
              <a:gdLst/>
              <a:ahLst/>
              <a:cxnLst/>
              <a:rect l="l" t="t" r="r" b="b"/>
              <a:pathLst>
                <a:path w="645160" h="624839">
                  <a:moveTo>
                    <a:pt x="639152" y="0"/>
                  </a:moveTo>
                  <a:lnTo>
                    <a:pt x="0" y="0"/>
                  </a:lnTo>
                  <a:lnTo>
                    <a:pt x="10629" y="230577"/>
                  </a:lnTo>
                  <a:lnTo>
                    <a:pt x="46705" y="430488"/>
                  </a:lnTo>
                  <a:lnTo>
                    <a:pt x="85223" y="571292"/>
                  </a:lnTo>
                  <a:lnTo>
                    <a:pt x="103174" y="624547"/>
                  </a:lnTo>
                  <a:lnTo>
                    <a:pt x="535990" y="624547"/>
                  </a:lnTo>
                  <a:lnTo>
                    <a:pt x="602960" y="440803"/>
                  </a:lnTo>
                  <a:lnTo>
                    <a:pt x="636030" y="314498"/>
                  </a:lnTo>
                  <a:lnTo>
                    <a:pt x="644870" y="187080"/>
                  </a:lnTo>
                  <a:lnTo>
                    <a:pt x="639152" y="0"/>
                  </a:lnTo>
                  <a:close/>
                </a:path>
              </a:pathLst>
            </a:custGeom>
            <a:solidFill>
              <a:srgbClr val="A8DE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54517" y="4679327"/>
              <a:ext cx="326390" cy="83185"/>
            </a:xfrm>
            <a:custGeom>
              <a:avLst/>
              <a:gdLst/>
              <a:ahLst/>
              <a:cxnLst/>
              <a:rect l="l" t="t" r="r" b="b"/>
              <a:pathLst>
                <a:path w="326389" h="83185">
                  <a:moveTo>
                    <a:pt x="325805" y="0"/>
                  </a:moveTo>
                  <a:lnTo>
                    <a:pt x="0" y="0"/>
                  </a:lnTo>
                  <a:lnTo>
                    <a:pt x="0" y="82575"/>
                  </a:lnTo>
                  <a:lnTo>
                    <a:pt x="325805" y="82575"/>
                  </a:lnTo>
                  <a:lnTo>
                    <a:pt x="325805" y="0"/>
                  </a:lnTo>
                  <a:close/>
                </a:path>
              </a:pathLst>
            </a:custGeom>
            <a:solidFill>
              <a:srgbClr val="3C43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37359" y="4619066"/>
              <a:ext cx="160655" cy="60325"/>
            </a:xfrm>
            <a:custGeom>
              <a:avLst/>
              <a:gdLst/>
              <a:ahLst/>
              <a:cxnLst/>
              <a:rect l="l" t="t" r="r" b="b"/>
              <a:pathLst>
                <a:path w="160655" h="60325">
                  <a:moveTo>
                    <a:pt x="160121" y="0"/>
                  </a:moveTo>
                  <a:lnTo>
                    <a:pt x="0" y="0"/>
                  </a:lnTo>
                  <a:lnTo>
                    <a:pt x="0" y="60261"/>
                  </a:lnTo>
                  <a:lnTo>
                    <a:pt x="160121" y="60261"/>
                  </a:lnTo>
                  <a:lnTo>
                    <a:pt x="160121" y="0"/>
                  </a:lnTo>
                  <a:close/>
                </a:path>
              </a:pathLst>
            </a:custGeom>
            <a:solidFill>
              <a:srgbClr val="2C32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03704" y="4471263"/>
              <a:ext cx="227965" cy="147955"/>
            </a:xfrm>
            <a:custGeom>
              <a:avLst/>
              <a:gdLst/>
              <a:ahLst/>
              <a:cxnLst/>
              <a:rect l="l" t="t" r="r" b="b"/>
              <a:pathLst>
                <a:path w="227964" h="147954">
                  <a:moveTo>
                    <a:pt x="227431" y="0"/>
                  </a:moveTo>
                  <a:lnTo>
                    <a:pt x="0" y="0"/>
                  </a:lnTo>
                  <a:lnTo>
                    <a:pt x="0" y="147802"/>
                  </a:lnTo>
                  <a:lnTo>
                    <a:pt x="227431" y="147802"/>
                  </a:lnTo>
                  <a:lnTo>
                    <a:pt x="227431" y="0"/>
                  </a:lnTo>
                  <a:close/>
                </a:path>
              </a:pathLst>
            </a:custGeom>
            <a:solidFill>
              <a:srgbClr val="5160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38617" y="4503762"/>
              <a:ext cx="298450" cy="1270000"/>
            </a:xfrm>
            <a:custGeom>
              <a:avLst/>
              <a:gdLst/>
              <a:ahLst/>
              <a:cxnLst/>
              <a:rect l="l" t="t" r="r" b="b"/>
              <a:pathLst>
                <a:path w="298450" h="1270000">
                  <a:moveTo>
                    <a:pt x="169011" y="0"/>
                  </a:moveTo>
                  <a:lnTo>
                    <a:pt x="0" y="0"/>
                  </a:lnTo>
                  <a:lnTo>
                    <a:pt x="0" y="41402"/>
                  </a:lnTo>
                  <a:lnTo>
                    <a:pt x="169011" y="41402"/>
                  </a:lnTo>
                  <a:lnTo>
                    <a:pt x="169011" y="0"/>
                  </a:lnTo>
                  <a:close/>
                </a:path>
                <a:path w="298450" h="1270000">
                  <a:moveTo>
                    <a:pt x="298424" y="258152"/>
                  </a:moveTo>
                  <a:lnTo>
                    <a:pt x="259181" y="258152"/>
                  </a:lnTo>
                  <a:lnTo>
                    <a:pt x="259181" y="1269834"/>
                  </a:lnTo>
                  <a:lnTo>
                    <a:pt x="298424" y="1269834"/>
                  </a:lnTo>
                  <a:lnTo>
                    <a:pt x="298424" y="258152"/>
                  </a:lnTo>
                  <a:close/>
                </a:path>
              </a:pathLst>
            </a:custGeom>
            <a:solidFill>
              <a:srgbClr val="2C32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111754" y="4511598"/>
            <a:ext cx="1461770" cy="1478280"/>
            <a:chOff x="3111754" y="4511598"/>
            <a:chExt cx="1461770" cy="1478280"/>
          </a:xfrm>
        </p:grpSpPr>
        <p:sp>
          <p:nvSpPr>
            <p:cNvPr id="27" name="object 27"/>
            <p:cNvSpPr/>
            <p:nvPr/>
          </p:nvSpPr>
          <p:spPr>
            <a:xfrm>
              <a:off x="3130804" y="4546879"/>
              <a:ext cx="1423670" cy="1423670"/>
            </a:xfrm>
            <a:custGeom>
              <a:avLst/>
              <a:gdLst/>
              <a:ahLst/>
              <a:cxnLst/>
              <a:rect l="l" t="t" r="r" b="b"/>
              <a:pathLst>
                <a:path w="1423670" h="1423670">
                  <a:moveTo>
                    <a:pt x="1423543" y="711771"/>
                  </a:moveTo>
                  <a:lnTo>
                    <a:pt x="1421900" y="760504"/>
                  </a:lnTo>
                  <a:lnTo>
                    <a:pt x="1417045" y="808355"/>
                  </a:lnTo>
                  <a:lnTo>
                    <a:pt x="1409082" y="855219"/>
                  </a:lnTo>
                  <a:lnTo>
                    <a:pt x="1398118" y="900989"/>
                  </a:lnTo>
                  <a:lnTo>
                    <a:pt x="1384259" y="945560"/>
                  </a:lnTo>
                  <a:lnTo>
                    <a:pt x="1367610" y="988826"/>
                  </a:lnTo>
                  <a:lnTo>
                    <a:pt x="1348278" y="1030680"/>
                  </a:lnTo>
                  <a:lnTo>
                    <a:pt x="1326368" y="1071017"/>
                  </a:lnTo>
                  <a:lnTo>
                    <a:pt x="1301987" y="1109730"/>
                  </a:lnTo>
                  <a:lnTo>
                    <a:pt x="1275241" y="1146714"/>
                  </a:lnTo>
                  <a:lnTo>
                    <a:pt x="1246235" y="1181863"/>
                  </a:lnTo>
                  <a:lnTo>
                    <a:pt x="1215075" y="1215070"/>
                  </a:lnTo>
                  <a:lnTo>
                    <a:pt x="1181868" y="1246230"/>
                  </a:lnTo>
                  <a:lnTo>
                    <a:pt x="1146720" y="1275237"/>
                  </a:lnTo>
                  <a:lnTo>
                    <a:pt x="1109736" y="1301984"/>
                  </a:lnTo>
                  <a:lnTo>
                    <a:pt x="1071022" y="1326365"/>
                  </a:lnTo>
                  <a:lnTo>
                    <a:pt x="1030686" y="1348276"/>
                  </a:lnTo>
                  <a:lnTo>
                    <a:pt x="988831" y="1367608"/>
                  </a:lnTo>
                  <a:lnTo>
                    <a:pt x="945565" y="1384258"/>
                  </a:lnTo>
                  <a:lnTo>
                    <a:pt x="900993" y="1398118"/>
                  </a:lnTo>
                  <a:lnTo>
                    <a:pt x="855222" y="1409082"/>
                  </a:lnTo>
                  <a:lnTo>
                    <a:pt x="808357" y="1417045"/>
                  </a:lnTo>
                  <a:lnTo>
                    <a:pt x="760505" y="1421900"/>
                  </a:lnTo>
                  <a:lnTo>
                    <a:pt x="711771" y="1423543"/>
                  </a:lnTo>
                  <a:lnTo>
                    <a:pt x="663038" y="1421900"/>
                  </a:lnTo>
                  <a:lnTo>
                    <a:pt x="615187" y="1417045"/>
                  </a:lnTo>
                  <a:lnTo>
                    <a:pt x="568323" y="1409082"/>
                  </a:lnTo>
                  <a:lnTo>
                    <a:pt x="522553" y="1398118"/>
                  </a:lnTo>
                  <a:lnTo>
                    <a:pt x="477982" y="1384258"/>
                  </a:lnTo>
                  <a:lnTo>
                    <a:pt x="434716" y="1367608"/>
                  </a:lnTo>
                  <a:lnTo>
                    <a:pt x="392862" y="1348276"/>
                  </a:lnTo>
                  <a:lnTo>
                    <a:pt x="352525" y="1326365"/>
                  </a:lnTo>
                  <a:lnTo>
                    <a:pt x="313812" y="1301984"/>
                  </a:lnTo>
                  <a:lnTo>
                    <a:pt x="276828" y="1275237"/>
                  </a:lnTo>
                  <a:lnTo>
                    <a:pt x="241679" y="1246230"/>
                  </a:lnTo>
                  <a:lnTo>
                    <a:pt x="208472" y="1215070"/>
                  </a:lnTo>
                  <a:lnTo>
                    <a:pt x="177312" y="1181863"/>
                  </a:lnTo>
                  <a:lnTo>
                    <a:pt x="148305" y="1146714"/>
                  </a:lnTo>
                  <a:lnTo>
                    <a:pt x="121558" y="1109730"/>
                  </a:lnTo>
                  <a:lnTo>
                    <a:pt x="97177" y="1071017"/>
                  </a:lnTo>
                  <a:lnTo>
                    <a:pt x="75266" y="1030680"/>
                  </a:lnTo>
                  <a:lnTo>
                    <a:pt x="55934" y="988826"/>
                  </a:lnTo>
                  <a:lnTo>
                    <a:pt x="39284" y="945560"/>
                  </a:lnTo>
                  <a:lnTo>
                    <a:pt x="25424" y="900989"/>
                  </a:lnTo>
                  <a:lnTo>
                    <a:pt x="14460" y="855219"/>
                  </a:lnTo>
                  <a:lnTo>
                    <a:pt x="6497" y="808355"/>
                  </a:lnTo>
                  <a:lnTo>
                    <a:pt x="1642" y="760504"/>
                  </a:lnTo>
                  <a:lnTo>
                    <a:pt x="0" y="711771"/>
                  </a:lnTo>
                  <a:lnTo>
                    <a:pt x="1642" y="663038"/>
                  </a:lnTo>
                  <a:lnTo>
                    <a:pt x="6497" y="615187"/>
                  </a:lnTo>
                  <a:lnTo>
                    <a:pt x="14460" y="568323"/>
                  </a:lnTo>
                  <a:lnTo>
                    <a:pt x="25424" y="522553"/>
                  </a:lnTo>
                  <a:lnTo>
                    <a:pt x="39284" y="477982"/>
                  </a:lnTo>
                  <a:lnTo>
                    <a:pt x="55934" y="434716"/>
                  </a:lnTo>
                  <a:lnTo>
                    <a:pt x="75266" y="392862"/>
                  </a:lnTo>
                  <a:lnTo>
                    <a:pt x="97177" y="352525"/>
                  </a:lnTo>
                  <a:lnTo>
                    <a:pt x="121558" y="313812"/>
                  </a:lnTo>
                  <a:lnTo>
                    <a:pt x="148305" y="276828"/>
                  </a:lnTo>
                  <a:lnTo>
                    <a:pt x="177312" y="241679"/>
                  </a:lnTo>
                  <a:lnTo>
                    <a:pt x="208472" y="208472"/>
                  </a:lnTo>
                  <a:lnTo>
                    <a:pt x="241679" y="177312"/>
                  </a:lnTo>
                  <a:lnTo>
                    <a:pt x="276828" y="148305"/>
                  </a:lnTo>
                  <a:lnTo>
                    <a:pt x="313812" y="121558"/>
                  </a:lnTo>
                  <a:lnTo>
                    <a:pt x="352525" y="97177"/>
                  </a:lnTo>
                  <a:lnTo>
                    <a:pt x="392862" y="75266"/>
                  </a:lnTo>
                  <a:lnTo>
                    <a:pt x="434716" y="55934"/>
                  </a:lnTo>
                  <a:lnTo>
                    <a:pt x="477982" y="39284"/>
                  </a:lnTo>
                  <a:lnTo>
                    <a:pt x="522553" y="25424"/>
                  </a:lnTo>
                  <a:lnTo>
                    <a:pt x="568323" y="14460"/>
                  </a:lnTo>
                  <a:lnTo>
                    <a:pt x="615187" y="6497"/>
                  </a:lnTo>
                  <a:lnTo>
                    <a:pt x="663038" y="1642"/>
                  </a:lnTo>
                  <a:lnTo>
                    <a:pt x="711771" y="0"/>
                  </a:lnTo>
                  <a:lnTo>
                    <a:pt x="760505" y="1642"/>
                  </a:lnTo>
                  <a:lnTo>
                    <a:pt x="808357" y="6497"/>
                  </a:lnTo>
                  <a:lnTo>
                    <a:pt x="855222" y="14460"/>
                  </a:lnTo>
                  <a:lnTo>
                    <a:pt x="900993" y="25424"/>
                  </a:lnTo>
                  <a:lnTo>
                    <a:pt x="945565" y="39284"/>
                  </a:lnTo>
                  <a:lnTo>
                    <a:pt x="988831" y="55934"/>
                  </a:lnTo>
                  <a:lnTo>
                    <a:pt x="1030686" y="75266"/>
                  </a:lnTo>
                  <a:lnTo>
                    <a:pt x="1071022" y="97177"/>
                  </a:lnTo>
                  <a:lnTo>
                    <a:pt x="1109736" y="121558"/>
                  </a:lnTo>
                  <a:lnTo>
                    <a:pt x="1146720" y="148305"/>
                  </a:lnTo>
                  <a:lnTo>
                    <a:pt x="1181868" y="177312"/>
                  </a:lnTo>
                  <a:lnTo>
                    <a:pt x="1215075" y="208472"/>
                  </a:lnTo>
                  <a:lnTo>
                    <a:pt x="1246235" y="241679"/>
                  </a:lnTo>
                  <a:lnTo>
                    <a:pt x="1275241" y="276828"/>
                  </a:lnTo>
                  <a:lnTo>
                    <a:pt x="1301987" y="313812"/>
                  </a:lnTo>
                  <a:lnTo>
                    <a:pt x="1326368" y="352525"/>
                  </a:lnTo>
                  <a:lnTo>
                    <a:pt x="1348278" y="392862"/>
                  </a:lnTo>
                  <a:lnTo>
                    <a:pt x="1367610" y="434716"/>
                  </a:lnTo>
                  <a:lnTo>
                    <a:pt x="1384259" y="477982"/>
                  </a:lnTo>
                  <a:lnTo>
                    <a:pt x="1398118" y="522553"/>
                  </a:lnTo>
                  <a:lnTo>
                    <a:pt x="1409082" y="568323"/>
                  </a:lnTo>
                  <a:lnTo>
                    <a:pt x="1417045" y="615187"/>
                  </a:lnTo>
                  <a:lnTo>
                    <a:pt x="1421900" y="663038"/>
                  </a:lnTo>
                  <a:lnTo>
                    <a:pt x="1423543" y="711771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97861" y="4979009"/>
              <a:ext cx="718185" cy="881380"/>
            </a:xfrm>
            <a:custGeom>
              <a:avLst/>
              <a:gdLst/>
              <a:ahLst/>
              <a:cxnLst/>
              <a:rect l="l" t="t" r="r" b="b"/>
              <a:pathLst>
                <a:path w="718185" h="881379">
                  <a:moveTo>
                    <a:pt x="558772" y="0"/>
                  </a:moveTo>
                  <a:lnTo>
                    <a:pt x="159001" y="0"/>
                  </a:lnTo>
                  <a:lnTo>
                    <a:pt x="113088" y="7017"/>
                  </a:lnTo>
                  <a:lnTo>
                    <a:pt x="72609" y="26687"/>
                  </a:lnTo>
                  <a:lnTo>
                    <a:pt x="39845" y="56940"/>
                  </a:lnTo>
                  <a:lnTo>
                    <a:pt x="17077" y="95703"/>
                  </a:lnTo>
                  <a:lnTo>
                    <a:pt x="6588" y="140906"/>
                  </a:lnTo>
                  <a:lnTo>
                    <a:pt x="3252" y="193516"/>
                  </a:lnTo>
                  <a:lnTo>
                    <a:pt x="1091" y="246186"/>
                  </a:lnTo>
                  <a:lnTo>
                    <a:pt x="32" y="298789"/>
                  </a:lnTo>
                  <a:lnTo>
                    <a:pt x="0" y="351196"/>
                  </a:lnTo>
                  <a:lnTo>
                    <a:pt x="920" y="403280"/>
                  </a:lnTo>
                  <a:lnTo>
                    <a:pt x="2720" y="454913"/>
                  </a:lnTo>
                  <a:lnTo>
                    <a:pt x="5325" y="505965"/>
                  </a:lnTo>
                  <a:lnTo>
                    <a:pt x="8660" y="556310"/>
                  </a:lnTo>
                  <a:lnTo>
                    <a:pt x="12652" y="605818"/>
                  </a:lnTo>
                  <a:lnTo>
                    <a:pt x="17227" y="654362"/>
                  </a:lnTo>
                  <a:lnTo>
                    <a:pt x="22311" y="701814"/>
                  </a:lnTo>
                  <a:lnTo>
                    <a:pt x="34075" y="750636"/>
                  </a:lnTo>
                  <a:lnTo>
                    <a:pt x="56700" y="793834"/>
                  </a:lnTo>
                  <a:lnTo>
                    <a:pt x="88564" y="829959"/>
                  </a:lnTo>
                  <a:lnTo>
                    <a:pt x="128041" y="857559"/>
                  </a:lnTo>
                  <a:lnTo>
                    <a:pt x="173508" y="875182"/>
                  </a:lnTo>
                  <a:lnTo>
                    <a:pt x="223339" y="881380"/>
                  </a:lnTo>
                  <a:lnTo>
                    <a:pt x="494434" y="881380"/>
                  </a:lnTo>
                  <a:lnTo>
                    <a:pt x="544270" y="875182"/>
                  </a:lnTo>
                  <a:lnTo>
                    <a:pt x="589738" y="857559"/>
                  </a:lnTo>
                  <a:lnTo>
                    <a:pt x="629215" y="829959"/>
                  </a:lnTo>
                  <a:lnTo>
                    <a:pt x="661079" y="793834"/>
                  </a:lnTo>
                  <a:lnTo>
                    <a:pt x="683706" y="750636"/>
                  </a:lnTo>
                  <a:lnTo>
                    <a:pt x="695475" y="701814"/>
                  </a:lnTo>
                  <a:lnTo>
                    <a:pt x="700555" y="654362"/>
                  </a:lnTo>
                  <a:lnTo>
                    <a:pt x="705128" y="605818"/>
                  </a:lnTo>
                  <a:lnTo>
                    <a:pt x="709120" y="556310"/>
                  </a:lnTo>
                  <a:lnTo>
                    <a:pt x="712455" y="505965"/>
                  </a:lnTo>
                  <a:lnTo>
                    <a:pt x="715059" y="454913"/>
                  </a:lnTo>
                  <a:lnTo>
                    <a:pt x="716859" y="403280"/>
                  </a:lnTo>
                  <a:lnTo>
                    <a:pt x="717780" y="351196"/>
                  </a:lnTo>
                  <a:lnTo>
                    <a:pt x="717747" y="298789"/>
                  </a:lnTo>
                  <a:lnTo>
                    <a:pt x="716686" y="246186"/>
                  </a:lnTo>
                  <a:lnTo>
                    <a:pt x="714524" y="193516"/>
                  </a:lnTo>
                  <a:lnTo>
                    <a:pt x="711184" y="140906"/>
                  </a:lnTo>
                  <a:lnTo>
                    <a:pt x="700696" y="95703"/>
                  </a:lnTo>
                  <a:lnTo>
                    <a:pt x="677928" y="56940"/>
                  </a:lnTo>
                  <a:lnTo>
                    <a:pt x="645164" y="26687"/>
                  </a:lnTo>
                  <a:lnTo>
                    <a:pt x="604684" y="7017"/>
                  </a:lnTo>
                  <a:lnTo>
                    <a:pt x="558772" y="0"/>
                  </a:lnTo>
                  <a:close/>
                </a:path>
              </a:pathLst>
            </a:custGeom>
            <a:solidFill>
              <a:srgbClr val="3762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85311" y="4862448"/>
              <a:ext cx="342900" cy="116839"/>
            </a:xfrm>
            <a:custGeom>
              <a:avLst/>
              <a:gdLst/>
              <a:ahLst/>
              <a:cxnLst/>
              <a:rect l="l" t="t" r="r" b="b"/>
              <a:pathLst>
                <a:path w="342900" h="116839">
                  <a:moveTo>
                    <a:pt x="342887" y="0"/>
                  </a:moveTo>
                  <a:lnTo>
                    <a:pt x="0" y="0"/>
                  </a:lnTo>
                  <a:lnTo>
                    <a:pt x="0" y="116560"/>
                  </a:lnTo>
                  <a:lnTo>
                    <a:pt x="342887" y="116560"/>
                  </a:lnTo>
                  <a:lnTo>
                    <a:pt x="342887" y="0"/>
                  </a:lnTo>
                  <a:close/>
                </a:path>
              </a:pathLst>
            </a:custGeom>
            <a:solidFill>
              <a:srgbClr val="ACDB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83507" y="4726127"/>
              <a:ext cx="146685" cy="136525"/>
            </a:xfrm>
            <a:custGeom>
              <a:avLst/>
              <a:gdLst/>
              <a:ahLst/>
              <a:cxnLst/>
              <a:rect l="l" t="t" r="r" b="b"/>
              <a:pathLst>
                <a:path w="146685" h="136525">
                  <a:moveTo>
                    <a:pt x="146481" y="0"/>
                  </a:moveTo>
                  <a:lnTo>
                    <a:pt x="0" y="0"/>
                  </a:lnTo>
                  <a:lnTo>
                    <a:pt x="0" y="136321"/>
                  </a:lnTo>
                  <a:lnTo>
                    <a:pt x="146481" y="136321"/>
                  </a:lnTo>
                  <a:lnTo>
                    <a:pt x="146481" y="0"/>
                  </a:lnTo>
                  <a:close/>
                </a:path>
              </a:pathLst>
            </a:custGeom>
            <a:solidFill>
              <a:srgbClr val="88C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456432" y="4717948"/>
              <a:ext cx="283210" cy="186690"/>
            </a:xfrm>
            <a:custGeom>
              <a:avLst/>
              <a:gdLst/>
              <a:ahLst/>
              <a:cxnLst/>
              <a:rect l="l" t="t" r="r" b="b"/>
              <a:pathLst>
                <a:path w="283210" h="186689">
                  <a:moveTo>
                    <a:pt x="198615" y="0"/>
                  </a:moveTo>
                  <a:lnTo>
                    <a:pt x="164693" y="77376"/>
                  </a:lnTo>
                  <a:lnTo>
                    <a:pt x="132697" y="119329"/>
                  </a:lnTo>
                  <a:lnTo>
                    <a:pt x="84006" y="140403"/>
                  </a:lnTo>
                  <a:lnTo>
                    <a:pt x="0" y="155143"/>
                  </a:lnTo>
                  <a:lnTo>
                    <a:pt x="0" y="186410"/>
                  </a:lnTo>
                  <a:lnTo>
                    <a:pt x="140508" y="159766"/>
                  </a:lnTo>
                  <a:lnTo>
                    <a:pt x="227088" y="101149"/>
                  </a:lnTo>
                  <a:lnTo>
                    <a:pt x="270873" y="42531"/>
                  </a:lnTo>
                  <a:lnTo>
                    <a:pt x="282994" y="15887"/>
                  </a:lnTo>
                  <a:lnTo>
                    <a:pt x="198615" y="0"/>
                  </a:lnTo>
                  <a:close/>
                </a:path>
              </a:pathLst>
            </a:custGeom>
            <a:solidFill>
              <a:srgbClr val="95C5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588486" y="4614503"/>
              <a:ext cx="511175" cy="189230"/>
            </a:xfrm>
            <a:custGeom>
              <a:avLst/>
              <a:gdLst/>
              <a:ahLst/>
              <a:cxnLst/>
              <a:rect l="l" t="t" r="r" b="b"/>
              <a:pathLst>
                <a:path w="511175" h="189229">
                  <a:moveTo>
                    <a:pt x="151954" y="0"/>
                  </a:moveTo>
                  <a:lnTo>
                    <a:pt x="99318" y="2903"/>
                  </a:lnTo>
                  <a:lnTo>
                    <a:pt x="48286" y="11841"/>
                  </a:lnTo>
                  <a:lnTo>
                    <a:pt x="0" y="27739"/>
                  </a:lnTo>
                  <a:lnTo>
                    <a:pt x="0" y="92700"/>
                  </a:lnTo>
                  <a:lnTo>
                    <a:pt x="510336" y="188801"/>
                  </a:lnTo>
                  <a:lnTo>
                    <a:pt x="510780" y="147762"/>
                  </a:lnTo>
                  <a:lnTo>
                    <a:pt x="497605" y="110113"/>
                  </a:lnTo>
                  <a:lnTo>
                    <a:pt x="472599" y="79010"/>
                  </a:lnTo>
                  <a:lnTo>
                    <a:pt x="437553" y="57610"/>
                  </a:lnTo>
                  <a:lnTo>
                    <a:pt x="399257" y="43693"/>
                  </a:lnTo>
                  <a:lnTo>
                    <a:pt x="355718" y="30271"/>
                  </a:lnTo>
                  <a:lnTo>
                    <a:pt x="308077" y="18268"/>
                  </a:lnTo>
                  <a:lnTo>
                    <a:pt x="257475" y="8606"/>
                  </a:lnTo>
                  <a:lnTo>
                    <a:pt x="205054" y="2208"/>
                  </a:lnTo>
                  <a:lnTo>
                    <a:pt x="151954" y="0"/>
                  </a:lnTo>
                  <a:close/>
                </a:path>
              </a:pathLst>
            </a:custGeom>
            <a:solidFill>
              <a:srgbClr val="ACDB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174733" y="4511598"/>
              <a:ext cx="375920" cy="320675"/>
            </a:xfrm>
            <a:custGeom>
              <a:avLst/>
              <a:gdLst/>
              <a:ahLst/>
              <a:cxnLst/>
              <a:rect l="l" t="t" r="r" b="b"/>
              <a:pathLst>
                <a:path w="375920" h="320675">
                  <a:moveTo>
                    <a:pt x="0" y="0"/>
                  </a:moveTo>
                  <a:lnTo>
                    <a:pt x="0" y="320509"/>
                  </a:lnTo>
                  <a:lnTo>
                    <a:pt x="375831" y="194894"/>
                  </a:lnTo>
                  <a:lnTo>
                    <a:pt x="375881" y="134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C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636162" y="5254637"/>
              <a:ext cx="441325" cy="441325"/>
            </a:xfrm>
            <a:custGeom>
              <a:avLst/>
              <a:gdLst/>
              <a:ahLst/>
              <a:cxnLst/>
              <a:rect l="l" t="t" r="r" b="b"/>
              <a:pathLst>
                <a:path w="441325" h="441325">
                  <a:moveTo>
                    <a:pt x="220586" y="0"/>
                  </a:moveTo>
                  <a:lnTo>
                    <a:pt x="176129" y="4481"/>
                  </a:lnTo>
                  <a:lnTo>
                    <a:pt x="134722" y="17334"/>
                  </a:lnTo>
                  <a:lnTo>
                    <a:pt x="97252" y="37671"/>
                  </a:lnTo>
                  <a:lnTo>
                    <a:pt x="64606" y="64606"/>
                  </a:lnTo>
                  <a:lnTo>
                    <a:pt x="37671" y="97252"/>
                  </a:lnTo>
                  <a:lnTo>
                    <a:pt x="17334" y="134722"/>
                  </a:lnTo>
                  <a:lnTo>
                    <a:pt x="4481" y="176129"/>
                  </a:lnTo>
                  <a:lnTo>
                    <a:pt x="0" y="220586"/>
                  </a:lnTo>
                  <a:lnTo>
                    <a:pt x="4481" y="265043"/>
                  </a:lnTo>
                  <a:lnTo>
                    <a:pt x="17334" y="306450"/>
                  </a:lnTo>
                  <a:lnTo>
                    <a:pt x="37671" y="343920"/>
                  </a:lnTo>
                  <a:lnTo>
                    <a:pt x="64606" y="376566"/>
                  </a:lnTo>
                  <a:lnTo>
                    <a:pt x="97252" y="403501"/>
                  </a:lnTo>
                  <a:lnTo>
                    <a:pt x="134722" y="423838"/>
                  </a:lnTo>
                  <a:lnTo>
                    <a:pt x="176129" y="436691"/>
                  </a:lnTo>
                  <a:lnTo>
                    <a:pt x="220586" y="441172"/>
                  </a:lnTo>
                  <a:lnTo>
                    <a:pt x="265044" y="436691"/>
                  </a:lnTo>
                  <a:lnTo>
                    <a:pt x="306452" y="423838"/>
                  </a:lnTo>
                  <a:lnTo>
                    <a:pt x="343924" y="403501"/>
                  </a:lnTo>
                  <a:lnTo>
                    <a:pt x="376572" y="376566"/>
                  </a:lnTo>
                  <a:lnTo>
                    <a:pt x="403509" y="343920"/>
                  </a:lnTo>
                  <a:lnTo>
                    <a:pt x="423849" y="306450"/>
                  </a:lnTo>
                  <a:lnTo>
                    <a:pt x="436703" y="265043"/>
                  </a:lnTo>
                  <a:lnTo>
                    <a:pt x="441185" y="220586"/>
                  </a:lnTo>
                  <a:lnTo>
                    <a:pt x="436703" y="176129"/>
                  </a:lnTo>
                  <a:lnTo>
                    <a:pt x="423849" y="134722"/>
                  </a:lnTo>
                  <a:lnTo>
                    <a:pt x="403509" y="97252"/>
                  </a:lnTo>
                  <a:lnTo>
                    <a:pt x="376572" y="64606"/>
                  </a:lnTo>
                  <a:lnTo>
                    <a:pt x="343924" y="37671"/>
                  </a:lnTo>
                  <a:lnTo>
                    <a:pt x="306452" y="17334"/>
                  </a:lnTo>
                  <a:lnTo>
                    <a:pt x="265044" y="4481"/>
                  </a:lnTo>
                  <a:lnTo>
                    <a:pt x="2205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16934" y="5437403"/>
              <a:ext cx="280035" cy="76200"/>
            </a:xfrm>
            <a:custGeom>
              <a:avLst/>
              <a:gdLst/>
              <a:ahLst/>
              <a:cxnLst/>
              <a:rect l="l" t="t" r="r" b="b"/>
              <a:pathLst>
                <a:path w="280035" h="76200">
                  <a:moveTo>
                    <a:pt x="279615" y="67360"/>
                  </a:moveTo>
                  <a:lnTo>
                    <a:pt x="277317" y="65062"/>
                  </a:lnTo>
                  <a:lnTo>
                    <a:pt x="2311" y="65062"/>
                  </a:lnTo>
                  <a:lnTo>
                    <a:pt x="0" y="67360"/>
                  </a:lnTo>
                  <a:lnTo>
                    <a:pt x="0" y="73342"/>
                  </a:lnTo>
                  <a:lnTo>
                    <a:pt x="2311" y="75641"/>
                  </a:lnTo>
                  <a:lnTo>
                    <a:pt x="277317" y="75641"/>
                  </a:lnTo>
                  <a:lnTo>
                    <a:pt x="279615" y="73342"/>
                  </a:lnTo>
                  <a:lnTo>
                    <a:pt x="279615" y="67360"/>
                  </a:lnTo>
                  <a:close/>
                </a:path>
                <a:path w="280035" h="76200">
                  <a:moveTo>
                    <a:pt x="279615" y="2311"/>
                  </a:moveTo>
                  <a:lnTo>
                    <a:pt x="277317" y="0"/>
                  </a:lnTo>
                  <a:lnTo>
                    <a:pt x="2311" y="0"/>
                  </a:lnTo>
                  <a:lnTo>
                    <a:pt x="0" y="2311"/>
                  </a:lnTo>
                  <a:lnTo>
                    <a:pt x="0" y="8280"/>
                  </a:lnTo>
                  <a:lnTo>
                    <a:pt x="2311" y="10579"/>
                  </a:lnTo>
                  <a:lnTo>
                    <a:pt x="277317" y="10579"/>
                  </a:lnTo>
                  <a:lnTo>
                    <a:pt x="279615" y="8280"/>
                  </a:lnTo>
                  <a:lnTo>
                    <a:pt x="279615" y="2311"/>
                  </a:lnTo>
                  <a:close/>
                </a:path>
              </a:pathLst>
            </a:custGeom>
            <a:solidFill>
              <a:srgbClr val="B5BD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62261" y="4628248"/>
              <a:ext cx="26670" cy="92075"/>
            </a:xfrm>
            <a:custGeom>
              <a:avLst/>
              <a:gdLst/>
              <a:ahLst/>
              <a:cxnLst/>
              <a:rect l="l" t="t" r="r" b="b"/>
              <a:pathLst>
                <a:path w="26670" h="92075">
                  <a:moveTo>
                    <a:pt x="26225" y="0"/>
                  </a:moveTo>
                  <a:lnTo>
                    <a:pt x="0" y="0"/>
                  </a:lnTo>
                  <a:lnTo>
                    <a:pt x="0" y="92036"/>
                  </a:lnTo>
                  <a:lnTo>
                    <a:pt x="26225" y="92036"/>
                  </a:lnTo>
                  <a:lnTo>
                    <a:pt x="26225" y="0"/>
                  </a:lnTo>
                  <a:close/>
                </a:path>
              </a:pathLst>
            </a:custGeom>
            <a:solidFill>
              <a:srgbClr val="D7F0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2643759"/>
            <a:ext cx="7181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0" dirty="0">
                <a:solidFill>
                  <a:srgbClr val="231F20"/>
                </a:solidFill>
                <a:latin typeface="Calibri"/>
                <a:cs typeface="Calibri"/>
              </a:rPr>
              <a:t>Y</a:t>
            </a:r>
            <a:r>
              <a:rPr sz="1000" b="1" spc="114" dirty="0">
                <a:solidFill>
                  <a:srgbClr val="231F20"/>
                </a:solidFill>
                <a:latin typeface="Calibri"/>
                <a:cs typeface="Calibri"/>
              </a:rPr>
              <a:t>atakhane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99" y="3405759"/>
            <a:ext cx="3985895" cy="271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Çarşaf,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yastık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kılıfı,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nevresim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battaniyelerin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her hafta</a:t>
            </a:r>
            <a:r>
              <a:rPr sz="1000" spc="3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te-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mizliğini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Oda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zeminlerinde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kilim,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halı,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örtü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toz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tutucu</a:t>
            </a:r>
            <a:r>
              <a:rPr sz="10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malzemele-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rin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 olmadığını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1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Öğrenci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odalarının öğrenciler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okula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gittikten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sonra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her </a:t>
            </a:r>
            <a:r>
              <a:rPr sz="1000" spc="140" dirty="0">
                <a:solidFill>
                  <a:srgbClr val="231F20"/>
                </a:solidFill>
                <a:latin typeface="Calibri"/>
                <a:cs typeface="Calibri"/>
              </a:rPr>
              <a:t>gün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görevlileri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tarafından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en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az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iki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saat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boyunca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havalan-  dırılmasını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Öğrencilerin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kişisel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malzeme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kıyafetlerini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dolaplarında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ka-  palı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tutmalarını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paylaşmamalarını</a:t>
            </a:r>
            <a:r>
              <a:rPr sz="10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Odalarda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riski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nedeni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beslenme</a:t>
            </a:r>
            <a:r>
              <a:rPr sz="1000" spc="-1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faaliyetleri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yapılmamasını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597"/>
            <a:ext cx="27463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25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2643759"/>
            <a:ext cx="21856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0" dirty="0">
                <a:solidFill>
                  <a:srgbClr val="231F20"/>
                </a:solidFill>
                <a:latin typeface="Calibri"/>
                <a:cs typeface="Calibri"/>
              </a:rPr>
              <a:t>Etüt/Çalışma 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Salonu</a:t>
            </a:r>
            <a:r>
              <a:rPr sz="1000" b="1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-90" dirty="0">
                <a:solidFill>
                  <a:srgbClr val="231F20"/>
                </a:solidFill>
                <a:latin typeface="Calibri"/>
                <a:cs typeface="Calibri"/>
              </a:rPr>
              <a:t>– </a:t>
            </a:r>
            <a:r>
              <a:rPr sz="1000" b="1" spc="130" dirty="0">
                <a:solidFill>
                  <a:srgbClr val="231F20"/>
                </a:solidFill>
                <a:latin typeface="Calibri"/>
                <a:cs typeface="Calibri"/>
              </a:rPr>
              <a:t>Kütüphane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312" y="3405759"/>
            <a:ext cx="3985895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Fiziksel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göre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düzenini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2405" marR="5080" indent="-180340" algn="just">
              <a:lnSpc>
                <a:spcPct val="166700"/>
              </a:lnSpc>
              <a:buAutoNum type="arabicPeriod"/>
              <a:tabLst>
                <a:tab pos="193040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Etüt/çalışma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salonu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kütüphanede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180" dirty="0">
                <a:solidFill>
                  <a:srgbClr val="231F20"/>
                </a:solidFill>
                <a:latin typeface="Calibri"/>
                <a:cs typeface="Calibri"/>
              </a:rPr>
              <a:t>KKD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kul-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lanmasını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Kişisel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malzeme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araç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gereç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alışverişi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yapılamamasını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sağ-  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sa-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şekilde ayarlanması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</a:t>
            </a:r>
            <a:r>
              <a:rPr sz="1000" spc="-1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yapılmasını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Etüt/çalışma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salonu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kütüphanede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riski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ne-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deni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beslenme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faaliyetleri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yapılmamasını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3054781"/>
            <a:ext cx="12471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70" dirty="0">
                <a:solidFill>
                  <a:srgbClr val="231F20"/>
                </a:solidFill>
                <a:latin typeface="Calibri"/>
                <a:cs typeface="Calibri"/>
              </a:rPr>
              <a:t>Mescit/</a:t>
            </a:r>
            <a:r>
              <a:rPr sz="1000" b="1" spc="50" dirty="0">
                <a:solidFill>
                  <a:srgbClr val="231F20"/>
                </a:solidFill>
                <a:latin typeface="Calibri"/>
                <a:cs typeface="Calibri"/>
              </a:rPr>
              <a:t>İ</a:t>
            </a:r>
            <a:r>
              <a:rPr sz="1000" b="1" spc="120" dirty="0">
                <a:solidFill>
                  <a:srgbClr val="231F20"/>
                </a:solidFill>
                <a:latin typeface="Calibri"/>
                <a:cs typeface="Calibri"/>
              </a:rPr>
              <a:t>badethane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99" y="3816781"/>
            <a:ext cx="3985895" cy="195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Girişte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antiseptiği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bulunup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bulunmadığını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/>
              <a:tabLst>
                <a:tab pos="193040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Mescit/ibadethanede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işaretlemesinin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kontro-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lünü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yapar.</a:t>
            </a:r>
            <a:endParaRPr sz="1000">
              <a:latin typeface="Calibri"/>
              <a:cs typeface="Calibri"/>
            </a:endParaRPr>
          </a:p>
          <a:p>
            <a:pPr marL="193040" indent="-180975" algn="just">
              <a:lnSpc>
                <a:spcPct val="100000"/>
              </a:lnSpc>
              <a:spcBef>
                <a:spcPts val="800"/>
              </a:spcBef>
              <a:buAutoNum type="arabicPeriod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Eşya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malzemelerin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ortak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kullanımını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engeller.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Mescit/ibadethanenin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</a:t>
            </a:r>
            <a:r>
              <a:rPr sz="10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şekil- 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ayarlanması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yapılmasını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93479"/>
            <a:ext cx="235204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YÖNET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 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VE 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750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RETMEN 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RME</a:t>
            </a:r>
            <a:r>
              <a:rPr sz="750" spc="-190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750" spc="-5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750" spc="-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0942" y="466609"/>
            <a:ext cx="1663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27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1947" y="438079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299" y="1754771"/>
            <a:ext cx="10001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00" dirty="0">
                <a:solidFill>
                  <a:srgbClr val="231F20"/>
                </a:solidFill>
                <a:latin typeface="Calibri"/>
                <a:cs typeface="Calibri"/>
              </a:rPr>
              <a:t>Genel</a:t>
            </a:r>
            <a:r>
              <a:rPr sz="1000" b="1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b="1" spc="110" dirty="0">
                <a:solidFill>
                  <a:srgbClr val="231F20"/>
                </a:solidFill>
                <a:latin typeface="Calibri"/>
                <a:cs typeface="Calibri"/>
              </a:rPr>
              <a:t>Hususlar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299" y="2516771"/>
            <a:ext cx="3985895" cy="474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Pansiyonda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havalandırma/iklimlendirme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sis-</a:t>
            </a:r>
            <a:endParaRPr sz="1000">
              <a:latin typeface="Calibri"/>
              <a:cs typeface="Calibri"/>
            </a:endParaRPr>
          </a:p>
          <a:p>
            <a:pPr marL="193040" marR="5080" algn="just">
              <a:lnSpc>
                <a:spcPct val="166700"/>
              </a:lnSpc>
            </a:pP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şekilde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ayarlan- 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ması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yapılmasını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Kullanılmış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KKD’lerin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atılması için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her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koridorda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alanlarda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atık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kumbaralarının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olup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olamadığını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WC,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banyo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lavabolardaki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zemin, kapı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kolları,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musluklar</a:t>
            </a:r>
            <a:r>
              <a:rPr sz="10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alanların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malzemesi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sık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sık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temizlenmesi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dezenfekte edilmesini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Yapılan temizlik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dezen- 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fekte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işlemlerinin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günlük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saatlik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çizelge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kayıt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altına</a:t>
            </a:r>
            <a:r>
              <a:rPr sz="10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alı-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nıp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alınmadığını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kontrol</a:t>
            </a:r>
            <a:r>
              <a:rPr sz="1000" spc="-11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eder.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Temizlik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görevlilerinin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her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esnasında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80" dirty="0">
                <a:solidFill>
                  <a:srgbClr val="231F20"/>
                </a:solidFill>
                <a:latin typeface="Calibri"/>
                <a:cs typeface="Calibri"/>
              </a:rPr>
              <a:t>KKD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kullanma-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sını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sonrası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KKD’lerin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biçimde </a:t>
            </a:r>
            <a:r>
              <a:rPr sz="1000" spc="130" dirty="0">
                <a:solidFill>
                  <a:srgbClr val="231F20"/>
                </a:solidFill>
                <a:latin typeface="Calibri"/>
                <a:cs typeface="Calibri"/>
              </a:rPr>
              <a:t>imha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edil-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mesini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Pansiyonda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ihtiyaç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hâlinde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</a:t>
            </a:r>
            <a:r>
              <a:rPr sz="1000" spc="180" dirty="0">
                <a:solidFill>
                  <a:srgbClr val="231F20"/>
                </a:solidFill>
                <a:latin typeface="Calibri"/>
                <a:cs typeface="Calibri"/>
              </a:rPr>
              <a:t>KKD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bulundurulmasını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Rahatsızlanan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öğrenci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mutlaka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sağlık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birimleri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ir-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tibata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geçilir.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belirtisi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gösteren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ön-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celikle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belirlenen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boş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odada/alanda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izole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edilir.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Gerekli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birimlere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ailesine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ivedilikle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haber</a:t>
            </a:r>
            <a:r>
              <a:rPr sz="1000" spc="-1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verilir.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7BA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197000" y="3023997"/>
            <a:ext cx="2903855" cy="2727325"/>
            <a:chOff x="1197000" y="3023997"/>
            <a:chExt cx="2903855" cy="2727325"/>
          </a:xfrm>
        </p:grpSpPr>
        <p:sp>
          <p:nvSpPr>
            <p:cNvPr id="4" name="object 4"/>
            <p:cNvSpPr/>
            <p:nvPr/>
          </p:nvSpPr>
          <p:spPr>
            <a:xfrm>
              <a:off x="1392478" y="3043047"/>
              <a:ext cx="2689225" cy="2689225"/>
            </a:xfrm>
            <a:custGeom>
              <a:avLst/>
              <a:gdLst/>
              <a:ahLst/>
              <a:cxnLst/>
              <a:rect l="l" t="t" r="r" b="b"/>
              <a:pathLst>
                <a:path w="2689225" h="2689225">
                  <a:moveTo>
                    <a:pt x="2688920" y="1344447"/>
                  </a:moveTo>
                  <a:lnTo>
                    <a:pt x="2688071" y="1392668"/>
                  </a:lnTo>
                  <a:lnTo>
                    <a:pt x="2685544" y="1440462"/>
                  </a:lnTo>
                  <a:lnTo>
                    <a:pt x="2681367" y="1487800"/>
                  </a:lnTo>
                  <a:lnTo>
                    <a:pt x="2675569" y="1534655"/>
                  </a:lnTo>
                  <a:lnTo>
                    <a:pt x="2668177" y="1580997"/>
                  </a:lnTo>
                  <a:lnTo>
                    <a:pt x="2659221" y="1626798"/>
                  </a:lnTo>
                  <a:lnTo>
                    <a:pt x="2648729" y="1672030"/>
                  </a:lnTo>
                  <a:lnTo>
                    <a:pt x="2636729" y="1716664"/>
                  </a:lnTo>
                  <a:lnTo>
                    <a:pt x="2623250" y="1760672"/>
                  </a:lnTo>
                  <a:lnTo>
                    <a:pt x="2608320" y="1804026"/>
                  </a:lnTo>
                  <a:lnTo>
                    <a:pt x="2591967" y="1846696"/>
                  </a:lnTo>
                  <a:lnTo>
                    <a:pt x="2574221" y="1888655"/>
                  </a:lnTo>
                  <a:lnTo>
                    <a:pt x="2555109" y="1929875"/>
                  </a:lnTo>
                  <a:lnTo>
                    <a:pt x="2534660" y="1970325"/>
                  </a:lnTo>
                  <a:lnTo>
                    <a:pt x="2512902" y="2009979"/>
                  </a:lnTo>
                  <a:lnTo>
                    <a:pt x="2489864" y="2048808"/>
                  </a:lnTo>
                  <a:lnTo>
                    <a:pt x="2465574" y="2086783"/>
                  </a:lnTo>
                  <a:lnTo>
                    <a:pt x="2440061" y="2123876"/>
                  </a:lnTo>
                  <a:lnTo>
                    <a:pt x="2413353" y="2160059"/>
                  </a:lnTo>
                  <a:lnTo>
                    <a:pt x="2385478" y="2195302"/>
                  </a:lnTo>
                  <a:lnTo>
                    <a:pt x="2356466" y="2229579"/>
                  </a:lnTo>
                  <a:lnTo>
                    <a:pt x="2326344" y="2262859"/>
                  </a:lnTo>
                  <a:lnTo>
                    <a:pt x="2295140" y="2295115"/>
                  </a:lnTo>
                  <a:lnTo>
                    <a:pt x="2262884" y="2326318"/>
                  </a:lnTo>
                  <a:lnTo>
                    <a:pt x="2229604" y="2356440"/>
                  </a:lnTo>
                  <a:lnTo>
                    <a:pt x="2195328" y="2385453"/>
                  </a:lnTo>
                  <a:lnTo>
                    <a:pt x="2160084" y="2413327"/>
                  </a:lnTo>
                  <a:lnTo>
                    <a:pt x="2123902" y="2440035"/>
                  </a:lnTo>
                  <a:lnTo>
                    <a:pt x="2086809" y="2465549"/>
                  </a:lnTo>
                  <a:lnTo>
                    <a:pt x="2048834" y="2489838"/>
                  </a:lnTo>
                  <a:lnTo>
                    <a:pt x="2010005" y="2512876"/>
                  </a:lnTo>
                  <a:lnTo>
                    <a:pt x="1970351" y="2534634"/>
                  </a:lnTo>
                  <a:lnTo>
                    <a:pt x="1929900" y="2555083"/>
                  </a:lnTo>
                  <a:lnTo>
                    <a:pt x="1888681" y="2574195"/>
                  </a:lnTo>
                  <a:lnTo>
                    <a:pt x="1846722" y="2591942"/>
                  </a:lnTo>
                  <a:lnTo>
                    <a:pt x="1804051" y="2608294"/>
                  </a:lnTo>
                  <a:lnTo>
                    <a:pt x="1760698" y="2623224"/>
                  </a:lnTo>
                  <a:lnTo>
                    <a:pt x="1716690" y="2636704"/>
                  </a:lnTo>
                  <a:lnTo>
                    <a:pt x="1672055" y="2648704"/>
                  </a:lnTo>
                  <a:lnTo>
                    <a:pt x="1626824" y="2659196"/>
                  </a:lnTo>
                  <a:lnTo>
                    <a:pt x="1581022" y="2668152"/>
                  </a:lnTo>
                  <a:lnTo>
                    <a:pt x="1534680" y="2675543"/>
                  </a:lnTo>
                  <a:lnTo>
                    <a:pt x="1487826" y="2681342"/>
                  </a:lnTo>
                  <a:lnTo>
                    <a:pt x="1440487" y="2685519"/>
                  </a:lnTo>
                  <a:lnTo>
                    <a:pt x="1392693" y="2688046"/>
                  </a:lnTo>
                  <a:lnTo>
                    <a:pt x="1344472" y="2688894"/>
                  </a:lnTo>
                  <a:lnTo>
                    <a:pt x="1296251" y="2688046"/>
                  </a:lnTo>
                  <a:lnTo>
                    <a:pt x="1248457" y="2685519"/>
                  </a:lnTo>
                  <a:lnTo>
                    <a:pt x="1201119" y="2681342"/>
                  </a:lnTo>
                  <a:lnTo>
                    <a:pt x="1154264" y="2675543"/>
                  </a:lnTo>
                  <a:lnTo>
                    <a:pt x="1107921" y="2668152"/>
                  </a:lnTo>
                  <a:lnTo>
                    <a:pt x="1062120" y="2659196"/>
                  </a:lnTo>
                  <a:lnTo>
                    <a:pt x="1016888" y="2648704"/>
                  </a:lnTo>
                  <a:lnTo>
                    <a:pt x="972253" y="2636704"/>
                  </a:lnTo>
                  <a:lnTo>
                    <a:pt x="928244" y="2623224"/>
                  </a:lnTo>
                  <a:lnTo>
                    <a:pt x="884890" y="2608294"/>
                  </a:lnTo>
                  <a:lnTo>
                    <a:pt x="842219" y="2591942"/>
                  </a:lnTo>
                  <a:lnTo>
                    <a:pt x="800259" y="2574195"/>
                  </a:lnTo>
                  <a:lnTo>
                    <a:pt x="759040" y="2555083"/>
                  </a:lnTo>
                  <a:lnTo>
                    <a:pt x="718588" y="2534634"/>
                  </a:lnTo>
                  <a:lnTo>
                    <a:pt x="678933" y="2512876"/>
                  </a:lnTo>
                  <a:lnTo>
                    <a:pt x="640104" y="2489838"/>
                  </a:lnTo>
                  <a:lnTo>
                    <a:pt x="602128" y="2465549"/>
                  </a:lnTo>
                  <a:lnTo>
                    <a:pt x="565034" y="2440035"/>
                  </a:lnTo>
                  <a:lnTo>
                    <a:pt x="528851" y="2413327"/>
                  </a:lnTo>
                  <a:lnTo>
                    <a:pt x="493607" y="2385453"/>
                  </a:lnTo>
                  <a:lnTo>
                    <a:pt x="459330" y="2356440"/>
                  </a:lnTo>
                  <a:lnTo>
                    <a:pt x="426048" y="2326318"/>
                  </a:lnTo>
                  <a:lnTo>
                    <a:pt x="393792" y="2295115"/>
                  </a:lnTo>
                  <a:lnTo>
                    <a:pt x="362587" y="2262859"/>
                  </a:lnTo>
                  <a:lnTo>
                    <a:pt x="332464" y="2229579"/>
                  </a:lnTo>
                  <a:lnTo>
                    <a:pt x="303451" y="2195302"/>
                  </a:lnTo>
                  <a:lnTo>
                    <a:pt x="275576" y="2160059"/>
                  </a:lnTo>
                  <a:lnTo>
                    <a:pt x="248867" y="2123876"/>
                  </a:lnTo>
                  <a:lnTo>
                    <a:pt x="223353" y="2086783"/>
                  </a:lnTo>
                  <a:lnTo>
                    <a:pt x="199062" y="2048808"/>
                  </a:lnTo>
                  <a:lnTo>
                    <a:pt x="176024" y="2009979"/>
                  </a:lnTo>
                  <a:lnTo>
                    <a:pt x="154265" y="1970325"/>
                  </a:lnTo>
                  <a:lnTo>
                    <a:pt x="133815" y="1929875"/>
                  </a:lnTo>
                  <a:lnTo>
                    <a:pt x="114703" y="1888655"/>
                  </a:lnTo>
                  <a:lnTo>
                    <a:pt x="96956" y="1846696"/>
                  </a:lnTo>
                  <a:lnTo>
                    <a:pt x="80603" y="1804026"/>
                  </a:lnTo>
                  <a:lnTo>
                    <a:pt x="65672" y="1760672"/>
                  </a:lnTo>
                  <a:lnTo>
                    <a:pt x="52192" y="1716664"/>
                  </a:lnTo>
                  <a:lnTo>
                    <a:pt x="40192" y="1672030"/>
                  </a:lnTo>
                  <a:lnTo>
                    <a:pt x="29699" y="1626798"/>
                  </a:lnTo>
                  <a:lnTo>
                    <a:pt x="20743" y="1580997"/>
                  </a:lnTo>
                  <a:lnTo>
                    <a:pt x="13351" y="1534655"/>
                  </a:lnTo>
                  <a:lnTo>
                    <a:pt x="7552" y="1487800"/>
                  </a:lnTo>
                  <a:lnTo>
                    <a:pt x="3375" y="1440462"/>
                  </a:lnTo>
                  <a:lnTo>
                    <a:pt x="848" y="1392668"/>
                  </a:lnTo>
                  <a:lnTo>
                    <a:pt x="0" y="1344447"/>
                  </a:lnTo>
                  <a:lnTo>
                    <a:pt x="848" y="1296226"/>
                  </a:lnTo>
                  <a:lnTo>
                    <a:pt x="3375" y="1248432"/>
                  </a:lnTo>
                  <a:lnTo>
                    <a:pt x="7552" y="1201093"/>
                  </a:lnTo>
                  <a:lnTo>
                    <a:pt x="13351" y="1154239"/>
                  </a:lnTo>
                  <a:lnTo>
                    <a:pt x="20743" y="1107897"/>
                  </a:lnTo>
                  <a:lnTo>
                    <a:pt x="29699" y="1062096"/>
                  </a:lnTo>
                  <a:lnTo>
                    <a:pt x="40192" y="1016864"/>
                  </a:lnTo>
                  <a:lnTo>
                    <a:pt x="52192" y="972229"/>
                  </a:lnTo>
                  <a:lnTo>
                    <a:pt x="65672" y="928221"/>
                  </a:lnTo>
                  <a:lnTo>
                    <a:pt x="80603" y="884868"/>
                  </a:lnTo>
                  <a:lnTo>
                    <a:pt x="96956" y="842197"/>
                  </a:lnTo>
                  <a:lnTo>
                    <a:pt x="114703" y="800238"/>
                  </a:lnTo>
                  <a:lnTo>
                    <a:pt x="133815" y="759019"/>
                  </a:lnTo>
                  <a:lnTo>
                    <a:pt x="154265" y="718568"/>
                  </a:lnTo>
                  <a:lnTo>
                    <a:pt x="176024" y="678914"/>
                  </a:lnTo>
                  <a:lnTo>
                    <a:pt x="199062" y="640086"/>
                  </a:lnTo>
                  <a:lnTo>
                    <a:pt x="223353" y="602110"/>
                  </a:lnTo>
                  <a:lnTo>
                    <a:pt x="248867" y="565017"/>
                  </a:lnTo>
                  <a:lnTo>
                    <a:pt x="275576" y="528835"/>
                  </a:lnTo>
                  <a:lnTo>
                    <a:pt x="303451" y="493591"/>
                  </a:lnTo>
                  <a:lnTo>
                    <a:pt x="332464" y="459315"/>
                  </a:lnTo>
                  <a:lnTo>
                    <a:pt x="362587" y="426035"/>
                  </a:lnTo>
                  <a:lnTo>
                    <a:pt x="393792" y="393779"/>
                  </a:lnTo>
                  <a:lnTo>
                    <a:pt x="426048" y="362576"/>
                  </a:lnTo>
                  <a:lnTo>
                    <a:pt x="459330" y="332453"/>
                  </a:lnTo>
                  <a:lnTo>
                    <a:pt x="493607" y="303441"/>
                  </a:lnTo>
                  <a:lnTo>
                    <a:pt x="528851" y="275566"/>
                  </a:lnTo>
                  <a:lnTo>
                    <a:pt x="565034" y="248858"/>
                  </a:lnTo>
                  <a:lnTo>
                    <a:pt x="602128" y="223345"/>
                  </a:lnTo>
                  <a:lnTo>
                    <a:pt x="640104" y="199055"/>
                  </a:lnTo>
                  <a:lnTo>
                    <a:pt x="678933" y="176017"/>
                  </a:lnTo>
                  <a:lnTo>
                    <a:pt x="718588" y="154260"/>
                  </a:lnTo>
                  <a:lnTo>
                    <a:pt x="759040" y="133811"/>
                  </a:lnTo>
                  <a:lnTo>
                    <a:pt x="800259" y="114698"/>
                  </a:lnTo>
                  <a:lnTo>
                    <a:pt x="842219" y="96952"/>
                  </a:lnTo>
                  <a:lnTo>
                    <a:pt x="884890" y="80600"/>
                  </a:lnTo>
                  <a:lnTo>
                    <a:pt x="928244" y="65669"/>
                  </a:lnTo>
                  <a:lnTo>
                    <a:pt x="972253" y="52190"/>
                  </a:lnTo>
                  <a:lnTo>
                    <a:pt x="1016888" y="40190"/>
                  </a:lnTo>
                  <a:lnTo>
                    <a:pt x="1062120" y="29698"/>
                  </a:lnTo>
                  <a:lnTo>
                    <a:pt x="1107921" y="20742"/>
                  </a:lnTo>
                  <a:lnTo>
                    <a:pt x="1154264" y="13351"/>
                  </a:lnTo>
                  <a:lnTo>
                    <a:pt x="1201119" y="7552"/>
                  </a:lnTo>
                  <a:lnTo>
                    <a:pt x="1248457" y="3375"/>
                  </a:lnTo>
                  <a:lnTo>
                    <a:pt x="1296251" y="848"/>
                  </a:lnTo>
                  <a:lnTo>
                    <a:pt x="1344472" y="0"/>
                  </a:lnTo>
                  <a:lnTo>
                    <a:pt x="1392693" y="848"/>
                  </a:lnTo>
                  <a:lnTo>
                    <a:pt x="1440487" y="3375"/>
                  </a:lnTo>
                  <a:lnTo>
                    <a:pt x="1487826" y="7552"/>
                  </a:lnTo>
                  <a:lnTo>
                    <a:pt x="1534680" y="13351"/>
                  </a:lnTo>
                  <a:lnTo>
                    <a:pt x="1581022" y="20742"/>
                  </a:lnTo>
                  <a:lnTo>
                    <a:pt x="1626824" y="29698"/>
                  </a:lnTo>
                  <a:lnTo>
                    <a:pt x="1672055" y="40190"/>
                  </a:lnTo>
                  <a:lnTo>
                    <a:pt x="1716690" y="52190"/>
                  </a:lnTo>
                  <a:lnTo>
                    <a:pt x="1760698" y="65669"/>
                  </a:lnTo>
                  <a:lnTo>
                    <a:pt x="1804051" y="80600"/>
                  </a:lnTo>
                  <a:lnTo>
                    <a:pt x="1846722" y="96952"/>
                  </a:lnTo>
                  <a:lnTo>
                    <a:pt x="1888681" y="114698"/>
                  </a:lnTo>
                  <a:lnTo>
                    <a:pt x="1929900" y="133811"/>
                  </a:lnTo>
                  <a:lnTo>
                    <a:pt x="1970351" y="154260"/>
                  </a:lnTo>
                  <a:lnTo>
                    <a:pt x="2010005" y="176017"/>
                  </a:lnTo>
                  <a:lnTo>
                    <a:pt x="2048834" y="199055"/>
                  </a:lnTo>
                  <a:lnTo>
                    <a:pt x="2086809" y="223345"/>
                  </a:lnTo>
                  <a:lnTo>
                    <a:pt x="2123902" y="248858"/>
                  </a:lnTo>
                  <a:lnTo>
                    <a:pt x="2160084" y="275566"/>
                  </a:lnTo>
                  <a:lnTo>
                    <a:pt x="2195328" y="303441"/>
                  </a:lnTo>
                  <a:lnTo>
                    <a:pt x="2229604" y="332453"/>
                  </a:lnTo>
                  <a:lnTo>
                    <a:pt x="2262884" y="362576"/>
                  </a:lnTo>
                  <a:lnTo>
                    <a:pt x="2295140" y="393779"/>
                  </a:lnTo>
                  <a:lnTo>
                    <a:pt x="2326344" y="426035"/>
                  </a:lnTo>
                  <a:lnTo>
                    <a:pt x="2356466" y="459315"/>
                  </a:lnTo>
                  <a:lnTo>
                    <a:pt x="2385478" y="493591"/>
                  </a:lnTo>
                  <a:lnTo>
                    <a:pt x="2413353" y="528835"/>
                  </a:lnTo>
                  <a:lnTo>
                    <a:pt x="2440061" y="565017"/>
                  </a:lnTo>
                  <a:lnTo>
                    <a:pt x="2465574" y="602110"/>
                  </a:lnTo>
                  <a:lnTo>
                    <a:pt x="2489864" y="640086"/>
                  </a:lnTo>
                  <a:lnTo>
                    <a:pt x="2512902" y="678914"/>
                  </a:lnTo>
                  <a:lnTo>
                    <a:pt x="2534660" y="718568"/>
                  </a:lnTo>
                  <a:lnTo>
                    <a:pt x="2555109" y="759019"/>
                  </a:lnTo>
                  <a:lnTo>
                    <a:pt x="2574221" y="800238"/>
                  </a:lnTo>
                  <a:lnTo>
                    <a:pt x="2591967" y="842197"/>
                  </a:lnTo>
                  <a:lnTo>
                    <a:pt x="2608320" y="884868"/>
                  </a:lnTo>
                  <a:lnTo>
                    <a:pt x="2623250" y="928221"/>
                  </a:lnTo>
                  <a:lnTo>
                    <a:pt x="2636729" y="972229"/>
                  </a:lnTo>
                  <a:lnTo>
                    <a:pt x="2648729" y="1016864"/>
                  </a:lnTo>
                  <a:lnTo>
                    <a:pt x="2659221" y="1062096"/>
                  </a:lnTo>
                  <a:lnTo>
                    <a:pt x="2668177" y="1107897"/>
                  </a:lnTo>
                  <a:lnTo>
                    <a:pt x="2675569" y="1154239"/>
                  </a:lnTo>
                  <a:lnTo>
                    <a:pt x="2681367" y="1201093"/>
                  </a:lnTo>
                  <a:lnTo>
                    <a:pt x="2685544" y="1248432"/>
                  </a:lnTo>
                  <a:lnTo>
                    <a:pt x="2688071" y="1296226"/>
                  </a:lnTo>
                  <a:lnTo>
                    <a:pt x="2688920" y="1344447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56664" y="4062755"/>
              <a:ext cx="1531620" cy="1081405"/>
            </a:xfrm>
            <a:custGeom>
              <a:avLst/>
              <a:gdLst/>
              <a:ahLst/>
              <a:cxnLst/>
              <a:rect l="l" t="t" r="r" b="b"/>
              <a:pathLst>
                <a:path w="1531620" h="1081404">
                  <a:moveTo>
                    <a:pt x="1531366" y="416712"/>
                  </a:moveTo>
                  <a:lnTo>
                    <a:pt x="1516646" y="387375"/>
                  </a:lnTo>
                  <a:lnTo>
                    <a:pt x="1486725" y="365379"/>
                  </a:lnTo>
                  <a:lnTo>
                    <a:pt x="1439392" y="354164"/>
                  </a:lnTo>
                  <a:lnTo>
                    <a:pt x="1372438" y="357187"/>
                  </a:lnTo>
                  <a:lnTo>
                    <a:pt x="1246416" y="380631"/>
                  </a:lnTo>
                  <a:lnTo>
                    <a:pt x="1109840" y="409194"/>
                  </a:lnTo>
                  <a:lnTo>
                    <a:pt x="1109941" y="408787"/>
                  </a:lnTo>
                  <a:lnTo>
                    <a:pt x="1326502" y="363867"/>
                  </a:lnTo>
                  <a:lnTo>
                    <a:pt x="1388922" y="342760"/>
                  </a:lnTo>
                  <a:lnTo>
                    <a:pt x="1428711" y="313182"/>
                  </a:lnTo>
                  <a:lnTo>
                    <a:pt x="1447939" y="279488"/>
                  </a:lnTo>
                  <a:lnTo>
                    <a:pt x="1448663" y="246049"/>
                  </a:lnTo>
                  <a:lnTo>
                    <a:pt x="1433931" y="216725"/>
                  </a:lnTo>
                  <a:lnTo>
                    <a:pt x="1404010" y="194716"/>
                  </a:lnTo>
                  <a:lnTo>
                    <a:pt x="1356677" y="183502"/>
                  </a:lnTo>
                  <a:lnTo>
                    <a:pt x="1289735" y="186524"/>
                  </a:lnTo>
                  <a:lnTo>
                    <a:pt x="1163713" y="209969"/>
                  </a:lnTo>
                  <a:lnTo>
                    <a:pt x="1095806" y="224167"/>
                  </a:lnTo>
                  <a:lnTo>
                    <a:pt x="1095743" y="223913"/>
                  </a:lnTo>
                  <a:lnTo>
                    <a:pt x="558241" y="335394"/>
                  </a:lnTo>
                  <a:lnTo>
                    <a:pt x="575741" y="312051"/>
                  </a:lnTo>
                  <a:lnTo>
                    <a:pt x="608495" y="276415"/>
                  </a:lnTo>
                  <a:lnTo>
                    <a:pt x="648055" y="242481"/>
                  </a:lnTo>
                  <a:lnTo>
                    <a:pt x="695807" y="211162"/>
                  </a:lnTo>
                  <a:lnTo>
                    <a:pt x="815911" y="152869"/>
                  </a:lnTo>
                  <a:lnTo>
                    <a:pt x="856526" y="123240"/>
                  </a:lnTo>
                  <a:lnTo>
                    <a:pt x="878255" y="95211"/>
                  </a:lnTo>
                  <a:lnTo>
                    <a:pt x="884364" y="69507"/>
                  </a:lnTo>
                  <a:lnTo>
                    <a:pt x="878154" y="46812"/>
                  </a:lnTo>
                  <a:lnTo>
                    <a:pt x="862926" y="27813"/>
                  </a:lnTo>
                  <a:lnTo>
                    <a:pt x="841971" y="13220"/>
                  </a:lnTo>
                  <a:lnTo>
                    <a:pt x="818578" y="3708"/>
                  </a:lnTo>
                  <a:lnTo>
                    <a:pt x="796048" y="0"/>
                  </a:lnTo>
                  <a:lnTo>
                    <a:pt x="777671" y="2755"/>
                  </a:lnTo>
                  <a:lnTo>
                    <a:pt x="348564" y="178828"/>
                  </a:lnTo>
                  <a:lnTo>
                    <a:pt x="300710" y="202831"/>
                  </a:lnTo>
                  <a:lnTo>
                    <a:pt x="257797" y="232130"/>
                  </a:lnTo>
                  <a:lnTo>
                    <a:pt x="218681" y="265125"/>
                  </a:lnTo>
                  <a:lnTo>
                    <a:pt x="182206" y="300164"/>
                  </a:lnTo>
                  <a:lnTo>
                    <a:pt x="147269" y="335622"/>
                  </a:lnTo>
                  <a:lnTo>
                    <a:pt x="112712" y="369874"/>
                  </a:lnTo>
                  <a:lnTo>
                    <a:pt x="77406" y="401294"/>
                  </a:lnTo>
                  <a:lnTo>
                    <a:pt x="40208" y="428256"/>
                  </a:lnTo>
                  <a:lnTo>
                    <a:pt x="0" y="449122"/>
                  </a:lnTo>
                  <a:lnTo>
                    <a:pt x="762" y="451015"/>
                  </a:lnTo>
                  <a:lnTo>
                    <a:pt x="406" y="451078"/>
                  </a:lnTo>
                  <a:lnTo>
                    <a:pt x="131089" y="1081303"/>
                  </a:lnTo>
                  <a:lnTo>
                    <a:pt x="291261" y="1048080"/>
                  </a:lnTo>
                  <a:lnTo>
                    <a:pt x="334695" y="1044435"/>
                  </a:lnTo>
                  <a:lnTo>
                    <a:pt x="383362" y="1048118"/>
                  </a:lnTo>
                  <a:lnTo>
                    <a:pt x="435076" y="1056144"/>
                  </a:lnTo>
                  <a:lnTo>
                    <a:pt x="487680" y="1065542"/>
                  </a:lnTo>
                  <a:lnTo>
                    <a:pt x="538975" y="1073289"/>
                  </a:lnTo>
                  <a:lnTo>
                    <a:pt x="586803" y="1076426"/>
                  </a:lnTo>
                  <a:lnTo>
                    <a:pt x="628992" y="1071943"/>
                  </a:lnTo>
                  <a:lnTo>
                    <a:pt x="668451" y="1062736"/>
                  </a:lnTo>
                  <a:lnTo>
                    <a:pt x="701763" y="1055547"/>
                  </a:lnTo>
                  <a:lnTo>
                    <a:pt x="840155" y="1027950"/>
                  </a:lnTo>
                  <a:lnTo>
                    <a:pt x="840206" y="1028141"/>
                  </a:lnTo>
                  <a:lnTo>
                    <a:pt x="923544" y="1010856"/>
                  </a:lnTo>
                  <a:lnTo>
                    <a:pt x="1367637" y="918756"/>
                  </a:lnTo>
                  <a:lnTo>
                    <a:pt x="1430058" y="897648"/>
                  </a:lnTo>
                  <a:lnTo>
                    <a:pt x="1469847" y="868070"/>
                  </a:lnTo>
                  <a:lnTo>
                    <a:pt x="1489062" y="834390"/>
                  </a:lnTo>
                  <a:lnTo>
                    <a:pt x="1489786" y="800950"/>
                  </a:lnTo>
                  <a:lnTo>
                    <a:pt x="1475066" y="771613"/>
                  </a:lnTo>
                  <a:lnTo>
                    <a:pt x="1445145" y="749617"/>
                  </a:lnTo>
                  <a:lnTo>
                    <a:pt x="1397812" y="738403"/>
                  </a:lnTo>
                  <a:lnTo>
                    <a:pt x="1330858" y="741413"/>
                  </a:lnTo>
                  <a:lnTo>
                    <a:pt x="1204836" y="764857"/>
                  </a:lnTo>
                  <a:lnTo>
                    <a:pt x="1028382" y="801751"/>
                  </a:lnTo>
                  <a:lnTo>
                    <a:pt x="996035" y="808774"/>
                  </a:lnTo>
                  <a:lnTo>
                    <a:pt x="996302" y="807974"/>
                  </a:lnTo>
                  <a:lnTo>
                    <a:pt x="1401191" y="724001"/>
                  </a:lnTo>
                  <a:lnTo>
                    <a:pt x="1463611" y="702881"/>
                  </a:lnTo>
                  <a:lnTo>
                    <a:pt x="1503400" y="673303"/>
                  </a:lnTo>
                  <a:lnTo>
                    <a:pt x="1522603" y="639622"/>
                  </a:lnTo>
                  <a:lnTo>
                    <a:pt x="1523326" y="606183"/>
                  </a:lnTo>
                  <a:lnTo>
                    <a:pt x="1508607" y="576846"/>
                  </a:lnTo>
                  <a:lnTo>
                    <a:pt x="1478699" y="554850"/>
                  </a:lnTo>
                  <a:lnTo>
                    <a:pt x="1431366" y="543636"/>
                  </a:lnTo>
                  <a:lnTo>
                    <a:pt x="1364399" y="546658"/>
                  </a:lnTo>
                  <a:lnTo>
                    <a:pt x="1238389" y="570103"/>
                  </a:lnTo>
                  <a:lnTo>
                    <a:pt x="1062431" y="606894"/>
                  </a:lnTo>
                  <a:lnTo>
                    <a:pt x="1062583" y="606425"/>
                  </a:lnTo>
                  <a:lnTo>
                    <a:pt x="1409217" y="534517"/>
                  </a:lnTo>
                  <a:lnTo>
                    <a:pt x="1471637" y="513410"/>
                  </a:lnTo>
                  <a:lnTo>
                    <a:pt x="1511427" y="483831"/>
                  </a:lnTo>
                  <a:lnTo>
                    <a:pt x="1530642" y="450151"/>
                  </a:lnTo>
                  <a:lnTo>
                    <a:pt x="1531366" y="416712"/>
                  </a:lnTo>
                  <a:close/>
                </a:path>
              </a:pathLst>
            </a:custGeom>
            <a:solidFill>
              <a:srgbClr val="E794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32697" y="4416501"/>
              <a:ext cx="452755" cy="97155"/>
            </a:xfrm>
            <a:custGeom>
              <a:avLst/>
              <a:gdLst/>
              <a:ahLst/>
              <a:cxnLst/>
              <a:rect l="l" t="t" r="r" b="b"/>
              <a:pathLst>
                <a:path w="452755" h="97154">
                  <a:moveTo>
                    <a:pt x="452221" y="0"/>
                  </a:moveTo>
                  <a:lnTo>
                    <a:pt x="0" y="97142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70390" y="4604626"/>
              <a:ext cx="452755" cy="97155"/>
            </a:xfrm>
            <a:custGeom>
              <a:avLst/>
              <a:gdLst/>
              <a:ahLst/>
              <a:cxnLst/>
              <a:rect l="l" t="t" r="r" b="b"/>
              <a:pathLst>
                <a:path w="452755" h="97154">
                  <a:moveTo>
                    <a:pt x="452196" y="0"/>
                  </a:moveTo>
                  <a:lnTo>
                    <a:pt x="0" y="97142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3918" y="4809185"/>
              <a:ext cx="379730" cy="81915"/>
            </a:xfrm>
            <a:custGeom>
              <a:avLst/>
              <a:gdLst/>
              <a:ahLst/>
              <a:cxnLst/>
              <a:rect l="l" t="t" r="r" b="b"/>
              <a:pathLst>
                <a:path w="379730" h="81914">
                  <a:moveTo>
                    <a:pt x="379501" y="0"/>
                  </a:moveTo>
                  <a:lnTo>
                    <a:pt x="0" y="81534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97000" y="4463211"/>
              <a:ext cx="711835" cy="818515"/>
            </a:xfrm>
            <a:custGeom>
              <a:avLst/>
              <a:gdLst/>
              <a:ahLst/>
              <a:cxnLst/>
              <a:rect l="l" t="t" r="r" b="b"/>
              <a:pathLst>
                <a:path w="711835" h="818514">
                  <a:moveTo>
                    <a:pt x="566013" y="0"/>
                  </a:moveTo>
                  <a:lnTo>
                    <a:pt x="0" y="117386"/>
                  </a:lnTo>
                  <a:lnTo>
                    <a:pt x="145351" y="818261"/>
                  </a:lnTo>
                  <a:lnTo>
                    <a:pt x="711377" y="700887"/>
                  </a:lnTo>
                  <a:lnTo>
                    <a:pt x="566013" y="0"/>
                  </a:lnTo>
                  <a:close/>
                </a:path>
              </a:pathLst>
            </a:custGeom>
            <a:solidFill>
              <a:srgbClr val="3762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07805" y="3794505"/>
              <a:ext cx="435609" cy="166370"/>
            </a:xfrm>
            <a:custGeom>
              <a:avLst/>
              <a:gdLst/>
              <a:ahLst/>
              <a:cxnLst/>
              <a:rect l="l" t="t" r="r" b="b"/>
              <a:pathLst>
                <a:path w="435610" h="166370">
                  <a:moveTo>
                    <a:pt x="435165" y="0"/>
                  </a:moveTo>
                  <a:lnTo>
                    <a:pt x="0" y="0"/>
                  </a:lnTo>
                  <a:lnTo>
                    <a:pt x="0" y="166268"/>
                  </a:lnTo>
                  <a:lnTo>
                    <a:pt x="435165" y="166268"/>
                  </a:lnTo>
                  <a:lnTo>
                    <a:pt x="435165" y="0"/>
                  </a:lnTo>
                  <a:close/>
                </a:path>
              </a:pathLst>
            </a:custGeom>
            <a:solidFill>
              <a:srgbClr val="D1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26220" y="3404298"/>
              <a:ext cx="598805" cy="390525"/>
            </a:xfrm>
            <a:custGeom>
              <a:avLst/>
              <a:gdLst/>
              <a:ahLst/>
              <a:cxnLst/>
              <a:rect l="l" t="t" r="r" b="b"/>
              <a:pathLst>
                <a:path w="598805" h="390525">
                  <a:moveTo>
                    <a:pt x="308673" y="0"/>
                  </a:moveTo>
                  <a:lnTo>
                    <a:pt x="289687" y="0"/>
                  </a:lnTo>
                  <a:lnTo>
                    <a:pt x="242700" y="3791"/>
                  </a:lnTo>
                  <a:lnTo>
                    <a:pt x="198126" y="14767"/>
                  </a:lnTo>
                  <a:lnTo>
                    <a:pt x="156562" y="32333"/>
                  </a:lnTo>
                  <a:lnTo>
                    <a:pt x="118604" y="55890"/>
                  </a:lnTo>
                  <a:lnTo>
                    <a:pt x="84850" y="84843"/>
                  </a:lnTo>
                  <a:lnTo>
                    <a:pt x="55895" y="118596"/>
                  </a:lnTo>
                  <a:lnTo>
                    <a:pt x="32335" y="156552"/>
                  </a:lnTo>
                  <a:lnTo>
                    <a:pt x="14769" y="198115"/>
                  </a:lnTo>
                  <a:lnTo>
                    <a:pt x="3791" y="242687"/>
                  </a:lnTo>
                  <a:lnTo>
                    <a:pt x="0" y="289674"/>
                  </a:lnTo>
                  <a:lnTo>
                    <a:pt x="0" y="390207"/>
                  </a:lnTo>
                  <a:lnTo>
                    <a:pt x="598347" y="390207"/>
                  </a:lnTo>
                  <a:lnTo>
                    <a:pt x="598347" y="289674"/>
                  </a:lnTo>
                  <a:lnTo>
                    <a:pt x="594556" y="242687"/>
                  </a:lnTo>
                  <a:lnTo>
                    <a:pt x="583579" y="198115"/>
                  </a:lnTo>
                  <a:lnTo>
                    <a:pt x="566014" y="156552"/>
                  </a:lnTo>
                  <a:lnTo>
                    <a:pt x="542457" y="118596"/>
                  </a:lnTo>
                  <a:lnTo>
                    <a:pt x="513503" y="84843"/>
                  </a:lnTo>
                  <a:lnTo>
                    <a:pt x="479751" y="55890"/>
                  </a:lnTo>
                  <a:lnTo>
                    <a:pt x="441795" y="32333"/>
                  </a:lnTo>
                  <a:lnTo>
                    <a:pt x="400232" y="14767"/>
                  </a:lnTo>
                  <a:lnTo>
                    <a:pt x="355659" y="3791"/>
                  </a:lnTo>
                  <a:lnTo>
                    <a:pt x="308673" y="0"/>
                  </a:lnTo>
                  <a:close/>
                </a:path>
              </a:pathLst>
            </a:custGeom>
            <a:solidFill>
              <a:srgbClr val="EC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11246" y="4008958"/>
              <a:ext cx="428625" cy="675005"/>
            </a:xfrm>
            <a:custGeom>
              <a:avLst/>
              <a:gdLst/>
              <a:ahLst/>
              <a:cxnLst/>
              <a:rect l="l" t="t" r="r" b="b"/>
              <a:pathLst>
                <a:path w="428625" h="675004">
                  <a:moveTo>
                    <a:pt x="36271" y="7899"/>
                  </a:moveTo>
                  <a:lnTo>
                    <a:pt x="28371" y="0"/>
                  </a:lnTo>
                  <a:lnTo>
                    <a:pt x="7899" y="0"/>
                  </a:lnTo>
                  <a:lnTo>
                    <a:pt x="0" y="7899"/>
                  </a:lnTo>
                  <a:lnTo>
                    <a:pt x="0" y="381241"/>
                  </a:lnTo>
                  <a:lnTo>
                    <a:pt x="7899" y="389140"/>
                  </a:lnTo>
                  <a:lnTo>
                    <a:pt x="28371" y="389140"/>
                  </a:lnTo>
                  <a:lnTo>
                    <a:pt x="36271" y="381241"/>
                  </a:lnTo>
                  <a:lnTo>
                    <a:pt x="36271" y="7899"/>
                  </a:lnTo>
                  <a:close/>
                </a:path>
                <a:path w="428625" h="675004">
                  <a:moveTo>
                    <a:pt x="43154" y="487781"/>
                  </a:moveTo>
                  <a:lnTo>
                    <a:pt x="35255" y="479882"/>
                  </a:lnTo>
                  <a:lnTo>
                    <a:pt x="14782" y="479882"/>
                  </a:lnTo>
                  <a:lnTo>
                    <a:pt x="6908" y="487781"/>
                  </a:lnTo>
                  <a:lnTo>
                    <a:pt x="6908" y="666546"/>
                  </a:lnTo>
                  <a:lnTo>
                    <a:pt x="14782" y="674446"/>
                  </a:lnTo>
                  <a:lnTo>
                    <a:pt x="35255" y="674446"/>
                  </a:lnTo>
                  <a:lnTo>
                    <a:pt x="43154" y="666546"/>
                  </a:lnTo>
                  <a:lnTo>
                    <a:pt x="43154" y="487781"/>
                  </a:lnTo>
                  <a:close/>
                </a:path>
                <a:path w="428625" h="675004">
                  <a:moveTo>
                    <a:pt x="228828" y="7899"/>
                  </a:moveTo>
                  <a:lnTo>
                    <a:pt x="220929" y="0"/>
                  </a:lnTo>
                  <a:lnTo>
                    <a:pt x="200469" y="0"/>
                  </a:lnTo>
                  <a:lnTo>
                    <a:pt x="192570" y="7899"/>
                  </a:lnTo>
                  <a:lnTo>
                    <a:pt x="192570" y="381241"/>
                  </a:lnTo>
                  <a:lnTo>
                    <a:pt x="200469" y="389140"/>
                  </a:lnTo>
                  <a:lnTo>
                    <a:pt x="220929" y="389140"/>
                  </a:lnTo>
                  <a:lnTo>
                    <a:pt x="228828" y="381241"/>
                  </a:lnTo>
                  <a:lnTo>
                    <a:pt x="228828" y="7899"/>
                  </a:lnTo>
                  <a:close/>
                </a:path>
                <a:path w="428625" h="675004">
                  <a:moveTo>
                    <a:pt x="235712" y="487781"/>
                  </a:moveTo>
                  <a:lnTo>
                    <a:pt x="227812" y="479882"/>
                  </a:lnTo>
                  <a:lnTo>
                    <a:pt x="207352" y="479882"/>
                  </a:lnTo>
                  <a:lnTo>
                    <a:pt x="199453" y="487781"/>
                  </a:lnTo>
                  <a:lnTo>
                    <a:pt x="199453" y="666546"/>
                  </a:lnTo>
                  <a:lnTo>
                    <a:pt x="207352" y="674446"/>
                  </a:lnTo>
                  <a:lnTo>
                    <a:pt x="227812" y="674446"/>
                  </a:lnTo>
                  <a:lnTo>
                    <a:pt x="235712" y="666546"/>
                  </a:lnTo>
                  <a:lnTo>
                    <a:pt x="235712" y="487781"/>
                  </a:lnTo>
                  <a:close/>
                </a:path>
                <a:path w="428625" h="675004">
                  <a:moveTo>
                    <a:pt x="421398" y="7899"/>
                  </a:moveTo>
                  <a:lnTo>
                    <a:pt x="413499" y="0"/>
                  </a:lnTo>
                  <a:lnTo>
                    <a:pt x="393039" y="0"/>
                  </a:lnTo>
                  <a:lnTo>
                    <a:pt x="385140" y="7899"/>
                  </a:lnTo>
                  <a:lnTo>
                    <a:pt x="385140" y="381241"/>
                  </a:lnTo>
                  <a:lnTo>
                    <a:pt x="393039" y="389140"/>
                  </a:lnTo>
                  <a:lnTo>
                    <a:pt x="413499" y="389140"/>
                  </a:lnTo>
                  <a:lnTo>
                    <a:pt x="421398" y="381241"/>
                  </a:lnTo>
                  <a:lnTo>
                    <a:pt x="421398" y="7899"/>
                  </a:lnTo>
                  <a:close/>
                </a:path>
                <a:path w="428625" h="675004">
                  <a:moveTo>
                    <a:pt x="428282" y="487781"/>
                  </a:moveTo>
                  <a:lnTo>
                    <a:pt x="420382" y="479882"/>
                  </a:lnTo>
                  <a:lnTo>
                    <a:pt x="399923" y="479882"/>
                  </a:lnTo>
                  <a:lnTo>
                    <a:pt x="392023" y="487781"/>
                  </a:lnTo>
                  <a:lnTo>
                    <a:pt x="392023" y="666546"/>
                  </a:lnTo>
                  <a:lnTo>
                    <a:pt x="399923" y="674446"/>
                  </a:lnTo>
                  <a:lnTo>
                    <a:pt x="420382" y="674446"/>
                  </a:lnTo>
                  <a:lnTo>
                    <a:pt x="428282" y="666546"/>
                  </a:lnTo>
                  <a:lnTo>
                    <a:pt x="428282" y="4877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45970" y="4342167"/>
              <a:ext cx="1515110" cy="1028700"/>
            </a:xfrm>
            <a:custGeom>
              <a:avLst/>
              <a:gdLst/>
              <a:ahLst/>
              <a:cxnLst/>
              <a:rect l="l" t="t" r="r" b="b"/>
              <a:pathLst>
                <a:path w="1515110" h="1028700">
                  <a:moveTo>
                    <a:pt x="1514513" y="536270"/>
                  </a:moveTo>
                  <a:lnTo>
                    <a:pt x="1505013" y="504850"/>
                  </a:lnTo>
                  <a:lnTo>
                    <a:pt x="1479283" y="478078"/>
                  </a:lnTo>
                  <a:lnTo>
                    <a:pt x="1434541" y="458965"/>
                  </a:lnTo>
                  <a:lnTo>
                    <a:pt x="1368044" y="450532"/>
                  </a:lnTo>
                  <a:lnTo>
                    <a:pt x="1239875" y="452183"/>
                  </a:lnTo>
                  <a:lnTo>
                    <a:pt x="1100429" y="457060"/>
                  </a:lnTo>
                  <a:lnTo>
                    <a:pt x="1100594" y="456692"/>
                  </a:lnTo>
                  <a:lnTo>
                    <a:pt x="1321663" y="449300"/>
                  </a:lnTo>
                  <a:lnTo>
                    <a:pt x="1386763" y="439140"/>
                  </a:lnTo>
                  <a:lnTo>
                    <a:pt x="1430997" y="416763"/>
                  </a:lnTo>
                  <a:lnTo>
                    <a:pt x="1455674" y="386842"/>
                  </a:lnTo>
                  <a:lnTo>
                    <a:pt x="1462074" y="354012"/>
                  </a:lnTo>
                  <a:lnTo>
                    <a:pt x="1452562" y="322605"/>
                  </a:lnTo>
                  <a:lnTo>
                    <a:pt x="1426832" y="295833"/>
                  </a:lnTo>
                  <a:lnTo>
                    <a:pt x="1382102" y="276720"/>
                  </a:lnTo>
                  <a:lnTo>
                    <a:pt x="1315605" y="268287"/>
                  </a:lnTo>
                  <a:lnTo>
                    <a:pt x="1187437" y="269925"/>
                  </a:lnTo>
                  <a:lnTo>
                    <a:pt x="1118120" y="272364"/>
                  </a:lnTo>
                  <a:lnTo>
                    <a:pt x="1118095" y="272097"/>
                  </a:lnTo>
                  <a:lnTo>
                    <a:pt x="569455" y="290410"/>
                  </a:lnTo>
                  <a:lnTo>
                    <a:pt x="590677" y="270395"/>
                  </a:lnTo>
                  <a:lnTo>
                    <a:pt x="629018" y="240855"/>
                  </a:lnTo>
                  <a:lnTo>
                    <a:pt x="673798" y="214147"/>
                  </a:lnTo>
                  <a:lnTo>
                    <a:pt x="726186" y="191427"/>
                  </a:lnTo>
                  <a:lnTo>
                    <a:pt x="854468" y="154432"/>
                  </a:lnTo>
                  <a:lnTo>
                    <a:pt x="899541" y="132156"/>
                  </a:lnTo>
                  <a:lnTo>
                    <a:pt x="925703" y="108242"/>
                  </a:lnTo>
                  <a:lnTo>
                    <a:pt x="936104" y="83959"/>
                  </a:lnTo>
                  <a:lnTo>
                    <a:pt x="933856" y="60528"/>
                  </a:lnTo>
                  <a:lnTo>
                    <a:pt x="903909" y="21259"/>
                  </a:lnTo>
                  <a:lnTo>
                    <a:pt x="860907" y="406"/>
                  </a:lnTo>
                  <a:lnTo>
                    <a:pt x="842327" y="0"/>
                  </a:lnTo>
                  <a:lnTo>
                    <a:pt x="389496" y="100418"/>
                  </a:lnTo>
                  <a:lnTo>
                    <a:pt x="338264" y="115925"/>
                  </a:lnTo>
                  <a:lnTo>
                    <a:pt x="290995" y="137490"/>
                  </a:lnTo>
                  <a:lnTo>
                    <a:pt x="246824" y="163334"/>
                  </a:lnTo>
                  <a:lnTo>
                    <a:pt x="204927" y="191643"/>
                  </a:lnTo>
                  <a:lnTo>
                    <a:pt x="164465" y="220637"/>
                  </a:lnTo>
                  <a:lnTo>
                    <a:pt x="124574" y="248500"/>
                  </a:lnTo>
                  <a:lnTo>
                    <a:pt x="84429" y="273456"/>
                  </a:lnTo>
                  <a:lnTo>
                    <a:pt x="43180" y="293687"/>
                  </a:lnTo>
                  <a:lnTo>
                    <a:pt x="0" y="307390"/>
                  </a:lnTo>
                  <a:lnTo>
                    <a:pt x="431" y="309397"/>
                  </a:lnTo>
                  <a:lnTo>
                    <a:pt x="63" y="309397"/>
                  </a:lnTo>
                  <a:lnTo>
                    <a:pt x="21526" y="952665"/>
                  </a:lnTo>
                  <a:lnTo>
                    <a:pt x="185013" y="947216"/>
                  </a:lnTo>
                  <a:lnTo>
                    <a:pt x="228434" y="951026"/>
                  </a:lnTo>
                  <a:lnTo>
                    <a:pt x="275755" y="962939"/>
                  </a:lnTo>
                  <a:lnTo>
                    <a:pt x="325348" y="979665"/>
                  </a:lnTo>
                  <a:lnTo>
                    <a:pt x="375577" y="997877"/>
                  </a:lnTo>
                  <a:lnTo>
                    <a:pt x="424802" y="1014247"/>
                  </a:lnTo>
                  <a:lnTo>
                    <a:pt x="471398" y="1025486"/>
                  </a:lnTo>
                  <a:lnTo>
                    <a:pt x="513740" y="1028242"/>
                  </a:lnTo>
                  <a:lnTo>
                    <a:pt x="554189" y="1025893"/>
                  </a:lnTo>
                  <a:lnTo>
                    <a:pt x="588238" y="1024483"/>
                  </a:lnTo>
                  <a:lnTo>
                    <a:pt x="729322" y="1020864"/>
                  </a:lnTo>
                  <a:lnTo>
                    <a:pt x="729335" y="1021054"/>
                  </a:lnTo>
                  <a:lnTo>
                    <a:pt x="815797" y="1018171"/>
                  </a:lnTo>
                  <a:lnTo>
                    <a:pt x="816165" y="1018159"/>
                  </a:lnTo>
                  <a:lnTo>
                    <a:pt x="1267675" y="1003096"/>
                  </a:lnTo>
                  <a:lnTo>
                    <a:pt x="1332788" y="992924"/>
                  </a:lnTo>
                  <a:lnTo>
                    <a:pt x="1377035" y="970559"/>
                  </a:lnTo>
                  <a:lnTo>
                    <a:pt x="1401711" y="940638"/>
                  </a:lnTo>
                  <a:lnTo>
                    <a:pt x="1408125" y="907808"/>
                  </a:lnTo>
                  <a:lnTo>
                    <a:pt x="1398600" y="876388"/>
                  </a:lnTo>
                  <a:lnTo>
                    <a:pt x="1372870" y="849617"/>
                  </a:lnTo>
                  <a:lnTo>
                    <a:pt x="1328140" y="830516"/>
                  </a:lnTo>
                  <a:lnTo>
                    <a:pt x="1261656" y="822083"/>
                  </a:lnTo>
                  <a:lnTo>
                    <a:pt x="1133475" y="823722"/>
                  </a:lnTo>
                  <a:lnTo>
                    <a:pt x="953312" y="830033"/>
                  </a:lnTo>
                  <a:lnTo>
                    <a:pt x="920229" y="831443"/>
                  </a:lnTo>
                  <a:lnTo>
                    <a:pt x="920635" y="830681"/>
                  </a:lnTo>
                  <a:lnTo>
                    <a:pt x="1333919" y="816902"/>
                  </a:lnTo>
                  <a:lnTo>
                    <a:pt x="1399019" y="806729"/>
                  </a:lnTo>
                  <a:lnTo>
                    <a:pt x="1443266" y="784352"/>
                  </a:lnTo>
                  <a:lnTo>
                    <a:pt x="1467929" y="754430"/>
                  </a:lnTo>
                  <a:lnTo>
                    <a:pt x="1474330" y="721601"/>
                  </a:lnTo>
                  <a:lnTo>
                    <a:pt x="1464818" y="690194"/>
                  </a:lnTo>
                  <a:lnTo>
                    <a:pt x="1439087" y="663422"/>
                  </a:lnTo>
                  <a:lnTo>
                    <a:pt x="1394358" y="644309"/>
                  </a:lnTo>
                  <a:lnTo>
                    <a:pt x="1327873" y="635876"/>
                  </a:lnTo>
                  <a:lnTo>
                    <a:pt x="1199705" y="637514"/>
                  </a:lnTo>
                  <a:lnTo>
                    <a:pt x="1020051" y="643813"/>
                  </a:lnTo>
                  <a:lnTo>
                    <a:pt x="1020279" y="643369"/>
                  </a:lnTo>
                  <a:lnTo>
                    <a:pt x="1374089" y="631558"/>
                  </a:lnTo>
                  <a:lnTo>
                    <a:pt x="1439189" y="621385"/>
                  </a:lnTo>
                  <a:lnTo>
                    <a:pt x="1483436" y="599020"/>
                  </a:lnTo>
                  <a:lnTo>
                    <a:pt x="1508112" y="569099"/>
                  </a:lnTo>
                  <a:lnTo>
                    <a:pt x="1514513" y="536270"/>
                  </a:lnTo>
                  <a:close/>
                </a:path>
              </a:pathLst>
            </a:custGeom>
            <a:solidFill>
              <a:srgbClr val="FAA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09608" y="4781143"/>
              <a:ext cx="458470" cy="16510"/>
            </a:xfrm>
            <a:custGeom>
              <a:avLst/>
              <a:gdLst/>
              <a:ahLst/>
              <a:cxnLst/>
              <a:rect l="l" t="t" r="r" b="b"/>
              <a:pathLst>
                <a:path w="458469" h="16510">
                  <a:moveTo>
                    <a:pt x="458343" y="0"/>
                  </a:moveTo>
                  <a:lnTo>
                    <a:pt x="0" y="16103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15742" y="4974882"/>
              <a:ext cx="458470" cy="16510"/>
            </a:xfrm>
            <a:custGeom>
              <a:avLst/>
              <a:gdLst/>
              <a:ahLst/>
              <a:cxnLst/>
              <a:rect l="l" t="t" r="r" b="b"/>
              <a:pathLst>
                <a:path w="458469" h="16510">
                  <a:moveTo>
                    <a:pt x="458355" y="0"/>
                  </a:moveTo>
                  <a:lnTo>
                    <a:pt x="0" y="16090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17711" y="5171287"/>
              <a:ext cx="384810" cy="13970"/>
            </a:xfrm>
            <a:custGeom>
              <a:avLst/>
              <a:gdLst/>
              <a:ahLst/>
              <a:cxnLst/>
              <a:rect l="l" t="t" r="r" b="b"/>
              <a:pathLst>
                <a:path w="384810" h="13970">
                  <a:moveTo>
                    <a:pt x="384670" y="0"/>
                  </a:moveTo>
                  <a:lnTo>
                    <a:pt x="0" y="13512"/>
                  </a:lnTo>
                </a:path>
              </a:pathLst>
            </a:custGeom>
            <a:ln w="9055">
              <a:solidFill>
                <a:srgbClr val="C07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82788" y="4602695"/>
              <a:ext cx="601980" cy="734695"/>
            </a:xfrm>
            <a:custGeom>
              <a:avLst/>
              <a:gdLst/>
              <a:ahLst/>
              <a:cxnLst/>
              <a:rect l="l" t="t" r="r" b="b"/>
              <a:pathLst>
                <a:path w="601980" h="734695">
                  <a:moveTo>
                    <a:pt x="577748" y="0"/>
                  </a:moveTo>
                  <a:lnTo>
                    <a:pt x="0" y="19265"/>
                  </a:lnTo>
                  <a:lnTo>
                    <a:pt x="23863" y="734669"/>
                  </a:lnTo>
                  <a:lnTo>
                    <a:pt x="601599" y="715403"/>
                  </a:lnTo>
                  <a:lnTo>
                    <a:pt x="577748" y="0"/>
                  </a:lnTo>
                  <a:close/>
                </a:path>
              </a:pathLst>
            </a:custGeom>
            <a:solidFill>
              <a:srgbClr val="4074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738" y="488474"/>
            <a:ext cx="272097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  <a:tabLst>
                <a:tab pos="25793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29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11947" y="438066"/>
            <a:ext cx="165100" cy="246379"/>
            <a:chOff x="4911947" y="438066"/>
            <a:chExt cx="165100" cy="246379"/>
          </a:xfrm>
        </p:grpSpPr>
        <p:sp>
          <p:nvSpPr>
            <p:cNvPr id="4" name="object 4"/>
            <p:cNvSpPr/>
            <p:nvPr/>
          </p:nvSpPr>
          <p:spPr>
            <a:xfrm>
              <a:off x="4911947" y="613562"/>
              <a:ext cx="165100" cy="70485"/>
            </a:xfrm>
            <a:custGeom>
              <a:avLst/>
              <a:gdLst/>
              <a:ahLst/>
              <a:cxnLst/>
              <a:rect l="l" t="t" r="r" b="b"/>
              <a:pathLst>
                <a:path w="165100" h="70484">
                  <a:moveTo>
                    <a:pt x="112668" y="0"/>
                  </a:moveTo>
                  <a:lnTo>
                    <a:pt x="52406" y="0"/>
                  </a:lnTo>
                  <a:lnTo>
                    <a:pt x="37047" y="5033"/>
                  </a:lnTo>
                  <a:lnTo>
                    <a:pt x="23252" y="13115"/>
                  </a:lnTo>
                  <a:lnTo>
                    <a:pt x="11464" y="23917"/>
                  </a:lnTo>
                  <a:lnTo>
                    <a:pt x="2127" y="37109"/>
                  </a:lnTo>
                  <a:lnTo>
                    <a:pt x="0" y="44608"/>
                  </a:lnTo>
                  <a:lnTo>
                    <a:pt x="1357" y="51927"/>
                  </a:lnTo>
                  <a:lnTo>
                    <a:pt x="5722" y="57954"/>
                  </a:lnTo>
                  <a:lnTo>
                    <a:pt x="12617" y="61582"/>
                  </a:lnTo>
                  <a:lnTo>
                    <a:pt x="47363" y="68225"/>
                  </a:lnTo>
                  <a:lnTo>
                    <a:pt x="82531" y="70440"/>
                  </a:lnTo>
                  <a:lnTo>
                    <a:pt x="117698" y="68225"/>
                  </a:lnTo>
                  <a:lnTo>
                    <a:pt x="152444" y="61582"/>
                  </a:lnTo>
                  <a:lnTo>
                    <a:pt x="159345" y="57954"/>
                  </a:lnTo>
                  <a:lnTo>
                    <a:pt x="163709" y="51927"/>
                  </a:lnTo>
                  <a:lnTo>
                    <a:pt x="165064" y="44608"/>
                  </a:lnTo>
                  <a:lnTo>
                    <a:pt x="162934" y="37109"/>
                  </a:lnTo>
                  <a:lnTo>
                    <a:pt x="153600" y="23917"/>
                  </a:lnTo>
                  <a:lnTo>
                    <a:pt x="141816" y="13115"/>
                  </a:lnTo>
                  <a:lnTo>
                    <a:pt x="128025" y="5033"/>
                  </a:lnTo>
                  <a:lnTo>
                    <a:pt x="112668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31791" y="438066"/>
              <a:ext cx="125730" cy="175260"/>
            </a:xfrm>
            <a:custGeom>
              <a:avLst/>
              <a:gdLst/>
              <a:ahLst/>
              <a:cxnLst/>
              <a:rect l="l" t="t" r="r" b="b"/>
              <a:pathLst>
                <a:path w="125729" h="175259">
                  <a:moveTo>
                    <a:pt x="65559" y="0"/>
                  </a:moveTo>
                  <a:lnTo>
                    <a:pt x="55646" y="1628"/>
                  </a:lnTo>
                  <a:lnTo>
                    <a:pt x="46317" y="5354"/>
                  </a:lnTo>
                  <a:lnTo>
                    <a:pt x="37922" y="11081"/>
                  </a:lnTo>
                  <a:lnTo>
                    <a:pt x="23161" y="14062"/>
                  </a:lnTo>
                  <a:lnTo>
                    <a:pt x="11107" y="22189"/>
                  </a:lnTo>
                  <a:lnTo>
                    <a:pt x="2980" y="34243"/>
                  </a:lnTo>
                  <a:lnTo>
                    <a:pt x="0" y="49003"/>
                  </a:lnTo>
                  <a:lnTo>
                    <a:pt x="0" y="169692"/>
                  </a:lnTo>
                  <a:lnTo>
                    <a:pt x="5054" y="174746"/>
                  </a:lnTo>
                  <a:lnTo>
                    <a:pt x="120142" y="174746"/>
                  </a:lnTo>
                  <a:lnTo>
                    <a:pt x="125196" y="169692"/>
                  </a:lnTo>
                  <a:lnTo>
                    <a:pt x="125196" y="45384"/>
                  </a:lnTo>
                  <a:lnTo>
                    <a:pt x="98878" y="6456"/>
                  </a:lnTo>
                  <a:lnTo>
                    <a:pt x="85953" y="2293"/>
                  </a:lnTo>
                  <a:lnTo>
                    <a:pt x="75704" y="566"/>
                  </a:lnTo>
                  <a:close/>
                </a:path>
              </a:pathLst>
            </a:custGeom>
            <a:solidFill>
              <a:srgbClr val="4A4D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45507" y="498869"/>
              <a:ext cx="98425" cy="114300"/>
            </a:xfrm>
            <a:custGeom>
              <a:avLst/>
              <a:gdLst/>
              <a:ahLst/>
              <a:cxnLst/>
              <a:rect l="l" t="t" r="r" b="b"/>
              <a:pathLst>
                <a:path w="98425" h="114300">
                  <a:moveTo>
                    <a:pt x="97802" y="0"/>
                  </a:moveTo>
                  <a:lnTo>
                    <a:pt x="0" y="0"/>
                  </a:lnTo>
                  <a:lnTo>
                    <a:pt x="0" y="113943"/>
                  </a:lnTo>
                  <a:lnTo>
                    <a:pt x="97802" y="113943"/>
                  </a:lnTo>
                  <a:lnTo>
                    <a:pt x="97802" y="0"/>
                  </a:lnTo>
                  <a:close/>
                </a:path>
              </a:pathLst>
            </a:custGeom>
            <a:solidFill>
              <a:srgbClr val="404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2616" y="529132"/>
              <a:ext cx="123825" cy="92075"/>
            </a:xfrm>
            <a:custGeom>
              <a:avLst/>
              <a:gdLst/>
              <a:ahLst/>
              <a:cxnLst/>
              <a:rect l="l" t="t" r="r" b="b"/>
              <a:pathLst>
                <a:path w="123825" h="92075">
                  <a:moveTo>
                    <a:pt x="17868" y="0"/>
                  </a:moveTo>
                  <a:lnTo>
                    <a:pt x="4648" y="0"/>
                  </a:lnTo>
                  <a:lnTo>
                    <a:pt x="0" y="4648"/>
                  </a:lnTo>
                  <a:lnTo>
                    <a:pt x="0" y="16116"/>
                  </a:lnTo>
                  <a:lnTo>
                    <a:pt x="4648" y="20764"/>
                  </a:lnTo>
                  <a:lnTo>
                    <a:pt x="17868" y="20764"/>
                  </a:lnTo>
                  <a:lnTo>
                    <a:pt x="17868" y="0"/>
                  </a:lnTo>
                  <a:close/>
                </a:path>
                <a:path w="123825" h="92075">
                  <a:moveTo>
                    <a:pt x="91998" y="39509"/>
                  </a:moveTo>
                  <a:lnTo>
                    <a:pt x="31737" y="39509"/>
                  </a:lnTo>
                  <a:lnTo>
                    <a:pt x="31737" y="84429"/>
                  </a:lnTo>
                  <a:lnTo>
                    <a:pt x="46456" y="89789"/>
                  </a:lnTo>
                  <a:lnTo>
                    <a:pt x="61810" y="91579"/>
                  </a:lnTo>
                  <a:lnTo>
                    <a:pt x="77165" y="89814"/>
                  </a:lnTo>
                  <a:lnTo>
                    <a:pt x="91897" y="84480"/>
                  </a:lnTo>
                  <a:lnTo>
                    <a:pt x="91998" y="39509"/>
                  </a:lnTo>
                  <a:close/>
                </a:path>
                <a:path w="123825" h="92075">
                  <a:moveTo>
                    <a:pt x="123558" y="4648"/>
                  </a:moveTo>
                  <a:lnTo>
                    <a:pt x="118910" y="0"/>
                  </a:lnTo>
                  <a:lnTo>
                    <a:pt x="105689" y="0"/>
                  </a:lnTo>
                  <a:lnTo>
                    <a:pt x="105689" y="20764"/>
                  </a:lnTo>
                  <a:lnTo>
                    <a:pt x="118910" y="20764"/>
                  </a:lnTo>
                  <a:lnTo>
                    <a:pt x="123558" y="16116"/>
                  </a:lnTo>
                  <a:lnTo>
                    <a:pt x="123558" y="4648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4353" y="568642"/>
              <a:ext cx="60325" cy="39370"/>
            </a:xfrm>
            <a:custGeom>
              <a:avLst/>
              <a:gdLst/>
              <a:ahLst/>
              <a:cxnLst/>
              <a:rect l="l" t="t" r="r" b="b"/>
              <a:pathLst>
                <a:path w="60325" h="39370">
                  <a:moveTo>
                    <a:pt x="60261" y="0"/>
                  </a:moveTo>
                  <a:lnTo>
                    <a:pt x="0" y="0"/>
                  </a:lnTo>
                  <a:lnTo>
                    <a:pt x="0" y="26492"/>
                  </a:lnTo>
                  <a:lnTo>
                    <a:pt x="60261" y="38874"/>
                  </a:lnTo>
                  <a:lnTo>
                    <a:pt x="60261" y="0"/>
                  </a:lnTo>
                  <a:close/>
                </a:path>
              </a:pathLst>
            </a:custGeom>
            <a:solidFill>
              <a:srgbClr val="F6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5456" y="474941"/>
              <a:ext cx="98425" cy="118110"/>
            </a:xfrm>
            <a:custGeom>
              <a:avLst/>
              <a:gdLst/>
              <a:ahLst/>
              <a:cxnLst/>
              <a:rect l="l" t="t" r="r" b="b"/>
              <a:pathLst>
                <a:path w="98425" h="118109">
                  <a:moveTo>
                    <a:pt x="26911" y="0"/>
                  </a:moveTo>
                  <a:lnTo>
                    <a:pt x="50" y="23926"/>
                  </a:lnTo>
                  <a:lnTo>
                    <a:pt x="0" y="69011"/>
                  </a:lnTo>
                  <a:lnTo>
                    <a:pt x="3845" y="88051"/>
                  </a:lnTo>
                  <a:lnTo>
                    <a:pt x="14331" y="103601"/>
                  </a:lnTo>
                  <a:lnTo>
                    <a:pt x="29885" y="114087"/>
                  </a:lnTo>
                  <a:lnTo>
                    <a:pt x="48933" y="117932"/>
                  </a:lnTo>
                  <a:lnTo>
                    <a:pt x="67978" y="114087"/>
                  </a:lnTo>
                  <a:lnTo>
                    <a:pt x="83527" y="103601"/>
                  </a:lnTo>
                  <a:lnTo>
                    <a:pt x="94010" y="88051"/>
                  </a:lnTo>
                  <a:lnTo>
                    <a:pt x="97853" y="69011"/>
                  </a:lnTo>
                  <a:lnTo>
                    <a:pt x="97815" y="23926"/>
                  </a:lnTo>
                  <a:lnTo>
                    <a:pt x="89700" y="23926"/>
                  </a:lnTo>
                  <a:lnTo>
                    <a:pt x="74676" y="22702"/>
                  </a:lnTo>
                  <a:lnTo>
                    <a:pt x="60139" y="19092"/>
                  </a:lnTo>
                  <a:lnTo>
                    <a:pt x="46371" y="13195"/>
                  </a:lnTo>
                  <a:lnTo>
                    <a:pt x="33654" y="5105"/>
                  </a:lnTo>
                  <a:lnTo>
                    <a:pt x="26911" y="0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45456" y="522690"/>
              <a:ext cx="98425" cy="70485"/>
            </a:xfrm>
            <a:custGeom>
              <a:avLst/>
              <a:gdLst/>
              <a:ahLst/>
              <a:cxnLst/>
              <a:rect l="l" t="t" r="r" b="b"/>
              <a:pathLst>
                <a:path w="98425" h="70484">
                  <a:moveTo>
                    <a:pt x="48931" y="0"/>
                  </a:moveTo>
                  <a:lnTo>
                    <a:pt x="40157" y="540"/>
                  </a:lnTo>
                  <a:lnTo>
                    <a:pt x="31483" y="2162"/>
                  </a:lnTo>
                  <a:lnTo>
                    <a:pt x="0" y="10112"/>
                  </a:lnTo>
                  <a:lnTo>
                    <a:pt x="0" y="21262"/>
                  </a:lnTo>
                  <a:lnTo>
                    <a:pt x="3845" y="40302"/>
                  </a:lnTo>
                  <a:lnTo>
                    <a:pt x="14331" y="55853"/>
                  </a:lnTo>
                  <a:lnTo>
                    <a:pt x="29885" y="66338"/>
                  </a:lnTo>
                  <a:lnTo>
                    <a:pt x="48933" y="70183"/>
                  </a:lnTo>
                  <a:lnTo>
                    <a:pt x="67978" y="66338"/>
                  </a:lnTo>
                  <a:lnTo>
                    <a:pt x="83527" y="55853"/>
                  </a:lnTo>
                  <a:lnTo>
                    <a:pt x="94010" y="40302"/>
                  </a:lnTo>
                  <a:lnTo>
                    <a:pt x="97853" y="21262"/>
                  </a:lnTo>
                  <a:lnTo>
                    <a:pt x="97853" y="10112"/>
                  </a:lnTo>
                  <a:lnTo>
                    <a:pt x="66370" y="2162"/>
                  </a:lnTo>
                  <a:lnTo>
                    <a:pt x="57702" y="540"/>
                  </a:lnTo>
                  <a:lnTo>
                    <a:pt x="48931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7BA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87299" y="1850771"/>
            <a:ext cx="3864610" cy="491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5990">
              <a:lnSpc>
                <a:spcPct val="114599"/>
              </a:lnSpc>
              <a:spcBef>
                <a:spcPts val="100"/>
              </a:spcBef>
            </a:pPr>
            <a:r>
              <a:rPr sz="4000" spc="-500" dirty="0">
                <a:solidFill>
                  <a:srgbClr val="FFFFFF"/>
                </a:solidFill>
                <a:latin typeface="Arial"/>
                <a:cs typeface="Arial"/>
              </a:rPr>
              <a:t>D.  </a:t>
            </a:r>
            <a:r>
              <a:rPr sz="4000" spc="-90" dirty="0">
                <a:solidFill>
                  <a:srgbClr val="FFFFFF"/>
                </a:solidFill>
                <a:latin typeface="Arial"/>
                <a:cs typeface="Arial"/>
              </a:rPr>
              <a:t>REHBERLİK,</a:t>
            </a:r>
            <a:endParaRPr sz="400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</a:pPr>
            <a:r>
              <a:rPr sz="4000" spc="-50" dirty="0">
                <a:solidFill>
                  <a:srgbClr val="FFFFFF"/>
                </a:solidFill>
                <a:latin typeface="Arial"/>
                <a:cs typeface="Arial"/>
              </a:rPr>
              <a:t>BİLGİLENDİRME  </a:t>
            </a:r>
            <a:r>
              <a:rPr sz="4000" spc="-225" dirty="0">
                <a:solidFill>
                  <a:srgbClr val="FFFFFF"/>
                </a:solidFill>
                <a:latin typeface="Arial"/>
                <a:cs typeface="Arial"/>
              </a:rPr>
              <a:t>VE  </a:t>
            </a:r>
            <a:r>
              <a:rPr sz="4000" spc="-160" dirty="0">
                <a:solidFill>
                  <a:srgbClr val="FFFFFF"/>
                </a:solidFill>
                <a:latin typeface="Arial"/>
                <a:cs typeface="Arial"/>
              </a:rPr>
              <a:t>PSİKOSOSYAL  </a:t>
            </a:r>
            <a:r>
              <a:rPr sz="4000" spc="-150" dirty="0">
                <a:solidFill>
                  <a:srgbClr val="FFFFFF"/>
                </a:solidFill>
                <a:latin typeface="Arial"/>
                <a:cs typeface="Arial"/>
              </a:rPr>
              <a:t>DESTEK  </a:t>
            </a:r>
            <a:r>
              <a:rPr sz="4000" spc="-90" dirty="0">
                <a:solidFill>
                  <a:srgbClr val="FFFFFF"/>
                </a:solidFill>
                <a:latin typeface="Arial"/>
                <a:cs typeface="Arial"/>
              </a:rPr>
              <a:t>HİZMETLERİ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609"/>
            <a:ext cx="27463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31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79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3405771"/>
            <a:ext cx="3985895" cy="220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 algn="just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193040" algn="l"/>
              </a:tabLst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MEB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tarafından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belirtilen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takvim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doğrultusunda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oluşturulan</a:t>
            </a:r>
            <a:endParaRPr sz="1000">
              <a:latin typeface="Calibri"/>
              <a:cs typeface="Calibri"/>
            </a:endParaRPr>
          </a:p>
          <a:p>
            <a:pPr marL="193040" marR="5080" algn="just">
              <a:lnSpc>
                <a:spcPct val="166700"/>
              </a:lnSpc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destek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hizmetleri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destek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programına 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çalışmalarına 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katılır.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Ayrıca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öğrenci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velilerin 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programda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belirtilen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takvim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doğrultusunda eğitim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çalış-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malarına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katılımının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sağlanması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konusunda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bilgilendirir.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lain" startAt="2"/>
              <a:tabLst>
                <a:tab pos="193675" algn="l"/>
              </a:tabLst>
            </a:pP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rehberlik öğretmeni/psikolojik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danışman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destek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programının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uygulanması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sırasında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okulda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tespit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edil- 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miş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zorlu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yaşam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olayından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ileri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düzeyde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etkilenmiş öğrenci- 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leri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30" dirty="0">
                <a:solidFill>
                  <a:srgbClr val="231F20"/>
                </a:solidFill>
                <a:latin typeface="Calibri"/>
                <a:cs typeface="Calibri"/>
              </a:rPr>
              <a:t>kurum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ya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kuruluşlara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yönlendirir.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3786759"/>
            <a:ext cx="3985895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100"/>
              </a:spcBef>
              <a:buAutoNum type="arabicPlain" startAt="3"/>
              <a:tabLst>
                <a:tab pos="193040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destek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uygulamaları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sırasında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yapılan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pay-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laşımlarla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ilgili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gizlilik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ilkelerini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dikkate</a:t>
            </a:r>
            <a:r>
              <a:rPr sz="1000" spc="-1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alır.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lain" startAt="4"/>
              <a:tabLst>
                <a:tab pos="193675" algn="l"/>
              </a:tabLst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MEB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yönetiminin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belirlediği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güncel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talimatlar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doğ-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rultusunda öğrenci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velilere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ilgili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düzenli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olarak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bilgilendirme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yapar.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lain" startAt="4"/>
              <a:tabLst>
                <a:tab pos="193675" algn="l"/>
              </a:tabLst>
            </a:pP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Veli ve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öğrenci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toplantılarının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gerektiğinde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çevrim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içi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yolla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gerçekleştirilmesini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597"/>
            <a:ext cx="27463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33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66"/>
            <a:ext cx="165064" cy="245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3088259"/>
            <a:ext cx="3985895" cy="240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lain" startAt="6"/>
              <a:tabLst>
                <a:tab pos="193040" algn="l"/>
              </a:tabLst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MEB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yönetiminin düzenleyeceği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eğitimi</a:t>
            </a:r>
            <a:r>
              <a:rPr sz="1000" spc="3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eğitimlere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katılır.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lain" startAt="7"/>
              <a:tabLst>
                <a:tab pos="193040" algn="l"/>
              </a:tabLst>
            </a:pP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MEB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destek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kapsamında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COVID-19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salgını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süre-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since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psikolojik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direnci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artırmak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amacıyla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öncesi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ilko-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öğrencileri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seviyesinde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“Elif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Alp”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karakterlerini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içeren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Psikoeğitsel Etkinlikler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Kitapçıkları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serilerinin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veliler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tarafın-  </a:t>
            </a:r>
            <a:r>
              <a:rPr sz="1000" spc="130" dirty="0">
                <a:solidFill>
                  <a:srgbClr val="231F20"/>
                </a:solidFill>
                <a:latin typeface="Calibri"/>
                <a:cs typeface="Calibri"/>
              </a:rPr>
              <a:t>dan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takip edilmesini</a:t>
            </a:r>
            <a:r>
              <a:rPr sz="1000" spc="-1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  <a:p>
            <a:pPr marL="193040" indent="-180975" algn="just">
              <a:lnSpc>
                <a:spcPct val="100000"/>
              </a:lnSpc>
              <a:spcBef>
                <a:spcPts val="800"/>
              </a:spcBef>
              <a:buAutoNum type="arabicPlain" startAt="7"/>
              <a:tabLst>
                <a:tab pos="193675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Salgın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dönemlerinde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psikolojik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direncimizi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korumak</a:t>
            </a:r>
            <a:endParaRPr sz="1000">
              <a:latin typeface="Calibri"/>
              <a:cs typeface="Calibri"/>
            </a:endParaRPr>
          </a:p>
          <a:p>
            <a:pPr marL="193040" marR="5080" algn="just">
              <a:lnSpc>
                <a:spcPct val="125000"/>
              </a:lnSpc>
              <a:spcBef>
                <a:spcPts val="500"/>
              </a:spcBef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MEB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tarafından yayınlanan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psikososyal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bilgilendirme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rehberlerinden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faydalanılmasını</a:t>
            </a:r>
            <a:r>
              <a:rPr sz="10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sağlar.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9998" y="1079996"/>
            <a:ext cx="1347228" cy="1830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87299" y="3030626"/>
            <a:ext cx="3985895" cy="68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60" dirty="0">
                <a:solidFill>
                  <a:srgbClr val="231F20"/>
                </a:solidFill>
                <a:latin typeface="Calibri"/>
                <a:cs typeface="Calibri"/>
              </a:rPr>
              <a:t>KAYNAKLAR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ts val="2000"/>
              </a:lnSpc>
              <a:spcBef>
                <a:spcPts val="200"/>
              </a:spcBef>
            </a:pPr>
            <a:r>
              <a:rPr sz="900" u="sng" spc="9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https://orgm.meb.gov.tr/meb_iys_dosyalar/2020_05/02012900_co- </a:t>
            </a:r>
            <a:r>
              <a:rPr sz="900" spc="95" dirty="0">
                <a:solidFill>
                  <a:srgbClr val="3953A4"/>
                </a:solidFill>
                <a:latin typeface="Calibri"/>
                <a:cs typeface="Calibri"/>
              </a:rPr>
              <a:t> </a:t>
            </a:r>
            <a:r>
              <a:rPr sz="900" u="sng" spc="80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cuk_kitabi2.pdf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299" y="4059318"/>
            <a:ext cx="398843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8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https://orgm.meb.gov.tr/meb_iys_dosyalar/2020_05/23185903_elif_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900" u="sng" spc="6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ile_alp_2.pdf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99" y="4821311"/>
            <a:ext cx="398843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8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https://orgm.meb.gov.tr/meb_iys_dosyalar/2020_06/26120023_elif_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900" u="sng" spc="70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ile_alp_-_kitap3.pdf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299" y="5583303"/>
            <a:ext cx="3986529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6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https://orgm.meb.gov.tr/meb_iys_dosyalar/2020_03/21161548_brosur_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900" u="sng" spc="8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cocuk_son.pdf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99" y="6345296"/>
            <a:ext cx="398716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6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https://orgm.meb.gov.tr/meb_iys_dosyalar/2020_03/21161617_brosur_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900" u="sng" spc="70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yetiskin_son.pdf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299" y="7107288"/>
            <a:ext cx="3818254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u="sng" spc="55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https://orgm.meb.gov.tr/meb_iys_dosyalar/2020_04/10142411_Genc-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0"/>
              </a:spcBef>
            </a:pPr>
            <a:r>
              <a:rPr sz="900" u="sng" spc="80" dirty="0">
                <a:solidFill>
                  <a:srgbClr val="3953A4"/>
                </a:solidFill>
                <a:uFill>
                  <a:solidFill>
                    <a:srgbClr val="3953A4"/>
                  </a:solidFill>
                </a:uFill>
                <a:latin typeface="Calibri"/>
                <a:cs typeface="Calibri"/>
              </a:rPr>
              <a:t>ler_Icin_Bilgilendirme_Rehberi.pdf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738" y="488478"/>
            <a:ext cx="2650490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  <a:tabLst>
                <a:tab pos="25793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3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11947" y="438071"/>
            <a:ext cx="165100" cy="246379"/>
            <a:chOff x="4911947" y="438071"/>
            <a:chExt cx="165100" cy="246379"/>
          </a:xfrm>
        </p:grpSpPr>
        <p:sp>
          <p:nvSpPr>
            <p:cNvPr id="4" name="object 4"/>
            <p:cNvSpPr/>
            <p:nvPr/>
          </p:nvSpPr>
          <p:spPr>
            <a:xfrm>
              <a:off x="4911947" y="613562"/>
              <a:ext cx="165100" cy="70485"/>
            </a:xfrm>
            <a:custGeom>
              <a:avLst/>
              <a:gdLst/>
              <a:ahLst/>
              <a:cxnLst/>
              <a:rect l="l" t="t" r="r" b="b"/>
              <a:pathLst>
                <a:path w="165100" h="70484">
                  <a:moveTo>
                    <a:pt x="112668" y="0"/>
                  </a:moveTo>
                  <a:lnTo>
                    <a:pt x="52406" y="0"/>
                  </a:lnTo>
                  <a:lnTo>
                    <a:pt x="37047" y="5039"/>
                  </a:lnTo>
                  <a:lnTo>
                    <a:pt x="23252" y="13120"/>
                  </a:lnTo>
                  <a:lnTo>
                    <a:pt x="11464" y="23919"/>
                  </a:lnTo>
                  <a:lnTo>
                    <a:pt x="2127" y="37109"/>
                  </a:lnTo>
                  <a:lnTo>
                    <a:pt x="0" y="44608"/>
                  </a:lnTo>
                  <a:lnTo>
                    <a:pt x="1357" y="51927"/>
                  </a:lnTo>
                  <a:lnTo>
                    <a:pt x="5722" y="57954"/>
                  </a:lnTo>
                  <a:lnTo>
                    <a:pt x="12617" y="61582"/>
                  </a:lnTo>
                  <a:lnTo>
                    <a:pt x="47363" y="68225"/>
                  </a:lnTo>
                  <a:lnTo>
                    <a:pt x="82531" y="70440"/>
                  </a:lnTo>
                  <a:lnTo>
                    <a:pt x="117698" y="68225"/>
                  </a:lnTo>
                  <a:lnTo>
                    <a:pt x="152444" y="61582"/>
                  </a:lnTo>
                  <a:lnTo>
                    <a:pt x="159345" y="57954"/>
                  </a:lnTo>
                  <a:lnTo>
                    <a:pt x="163709" y="51927"/>
                  </a:lnTo>
                  <a:lnTo>
                    <a:pt x="165064" y="44608"/>
                  </a:lnTo>
                  <a:lnTo>
                    <a:pt x="162934" y="37109"/>
                  </a:lnTo>
                  <a:lnTo>
                    <a:pt x="153600" y="23919"/>
                  </a:lnTo>
                  <a:lnTo>
                    <a:pt x="141816" y="13120"/>
                  </a:lnTo>
                  <a:lnTo>
                    <a:pt x="128025" y="5039"/>
                  </a:lnTo>
                  <a:lnTo>
                    <a:pt x="112668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31791" y="438071"/>
              <a:ext cx="125730" cy="175260"/>
            </a:xfrm>
            <a:custGeom>
              <a:avLst/>
              <a:gdLst/>
              <a:ahLst/>
              <a:cxnLst/>
              <a:rect l="l" t="t" r="r" b="b"/>
              <a:pathLst>
                <a:path w="125729" h="175259">
                  <a:moveTo>
                    <a:pt x="65559" y="0"/>
                  </a:moveTo>
                  <a:lnTo>
                    <a:pt x="55646" y="1624"/>
                  </a:lnTo>
                  <a:lnTo>
                    <a:pt x="46317" y="5349"/>
                  </a:lnTo>
                  <a:lnTo>
                    <a:pt x="37922" y="11076"/>
                  </a:lnTo>
                  <a:lnTo>
                    <a:pt x="23161" y="14056"/>
                  </a:lnTo>
                  <a:lnTo>
                    <a:pt x="11107" y="22184"/>
                  </a:lnTo>
                  <a:lnTo>
                    <a:pt x="2980" y="34238"/>
                  </a:lnTo>
                  <a:lnTo>
                    <a:pt x="0" y="48998"/>
                  </a:lnTo>
                  <a:lnTo>
                    <a:pt x="0" y="169686"/>
                  </a:lnTo>
                  <a:lnTo>
                    <a:pt x="5054" y="174741"/>
                  </a:lnTo>
                  <a:lnTo>
                    <a:pt x="120142" y="174741"/>
                  </a:lnTo>
                  <a:lnTo>
                    <a:pt x="125196" y="169686"/>
                  </a:lnTo>
                  <a:lnTo>
                    <a:pt x="125196" y="45379"/>
                  </a:lnTo>
                  <a:lnTo>
                    <a:pt x="98878" y="6450"/>
                  </a:lnTo>
                  <a:lnTo>
                    <a:pt x="75704" y="573"/>
                  </a:lnTo>
                  <a:lnTo>
                    <a:pt x="65559" y="0"/>
                  </a:lnTo>
                  <a:close/>
                </a:path>
              </a:pathLst>
            </a:custGeom>
            <a:solidFill>
              <a:srgbClr val="4A4D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45507" y="498870"/>
              <a:ext cx="98425" cy="114300"/>
            </a:xfrm>
            <a:custGeom>
              <a:avLst/>
              <a:gdLst/>
              <a:ahLst/>
              <a:cxnLst/>
              <a:rect l="l" t="t" r="r" b="b"/>
              <a:pathLst>
                <a:path w="98425" h="114300">
                  <a:moveTo>
                    <a:pt x="97802" y="0"/>
                  </a:moveTo>
                  <a:lnTo>
                    <a:pt x="0" y="0"/>
                  </a:lnTo>
                  <a:lnTo>
                    <a:pt x="0" y="113943"/>
                  </a:lnTo>
                  <a:lnTo>
                    <a:pt x="97802" y="113943"/>
                  </a:lnTo>
                  <a:lnTo>
                    <a:pt x="97802" y="0"/>
                  </a:lnTo>
                  <a:close/>
                </a:path>
              </a:pathLst>
            </a:custGeom>
            <a:solidFill>
              <a:srgbClr val="404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2616" y="529132"/>
              <a:ext cx="123825" cy="92075"/>
            </a:xfrm>
            <a:custGeom>
              <a:avLst/>
              <a:gdLst/>
              <a:ahLst/>
              <a:cxnLst/>
              <a:rect l="l" t="t" r="r" b="b"/>
              <a:pathLst>
                <a:path w="123825" h="92075">
                  <a:moveTo>
                    <a:pt x="17868" y="0"/>
                  </a:moveTo>
                  <a:lnTo>
                    <a:pt x="4648" y="0"/>
                  </a:lnTo>
                  <a:lnTo>
                    <a:pt x="0" y="4648"/>
                  </a:lnTo>
                  <a:lnTo>
                    <a:pt x="0" y="16116"/>
                  </a:lnTo>
                  <a:lnTo>
                    <a:pt x="4648" y="20764"/>
                  </a:lnTo>
                  <a:lnTo>
                    <a:pt x="17868" y="20764"/>
                  </a:lnTo>
                  <a:lnTo>
                    <a:pt x="17868" y="0"/>
                  </a:lnTo>
                  <a:close/>
                </a:path>
                <a:path w="123825" h="92075">
                  <a:moveTo>
                    <a:pt x="91998" y="39509"/>
                  </a:moveTo>
                  <a:lnTo>
                    <a:pt x="31737" y="39509"/>
                  </a:lnTo>
                  <a:lnTo>
                    <a:pt x="31737" y="84429"/>
                  </a:lnTo>
                  <a:lnTo>
                    <a:pt x="46456" y="89789"/>
                  </a:lnTo>
                  <a:lnTo>
                    <a:pt x="61810" y="91579"/>
                  </a:lnTo>
                  <a:lnTo>
                    <a:pt x="77165" y="89801"/>
                  </a:lnTo>
                  <a:lnTo>
                    <a:pt x="91897" y="84467"/>
                  </a:lnTo>
                  <a:lnTo>
                    <a:pt x="91998" y="39509"/>
                  </a:lnTo>
                  <a:close/>
                </a:path>
                <a:path w="123825" h="92075">
                  <a:moveTo>
                    <a:pt x="123558" y="4648"/>
                  </a:moveTo>
                  <a:lnTo>
                    <a:pt x="118910" y="0"/>
                  </a:lnTo>
                  <a:lnTo>
                    <a:pt x="105689" y="0"/>
                  </a:lnTo>
                  <a:lnTo>
                    <a:pt x="105689" y="20764"/>
                  </a:lnTo>
                  <a:lnTo>
                    <a:pt x="118910" y="20764"/>
                  </a:lnTo>
                  <a:lnTo>
                    <a:pt x="123558" y="16116"/>
                  </a:lnTo>
                  <a:lnTo>
                    <a:pt x="123558" y="4648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4353" y="568655"/>
              <a:ext cx="60325" cy="39370"/>
            </a:xfrm>
            <a:custGeom>
              <a:avLst/>
              <a:gdLst/>
              <a:ahLst/>
              <a:cxnLst/>
              <a:rect l="l" t="t" r="r" b="b"/>
              <a:pathLst>
                <a:path w="60325" h="39370">
                  <a:moveTo>
                    <a:pt x="60261" y="0"/>
                  </a:moveTo>
                  <a:lnTo>
                    <a:pt x="0" y="0"/>
                  </a:lnTo>
                  <a:lnTo>
                    <a:pt x="0" y="26492"/>
                  </a:lnTo>
                  <a:lnTo>
                    <a:pt x="60261" y="38874"/>
                  </a:lnTo>
                  <a:lnTo>
                    <a:pt x="60261" y="0"/>
                  </a:lnTo>
                  <a:close/>
                </a:path>
              </a:pathLst>
            </a:custGeom>
            <a:solidFill>
              <a:srgbClr val="F6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5456" y="474941"/>
              <a:ext cx="98425" cy="118110"/>
            </a:xfrm>
            <a:custGeom>
              <a:avLst/>
              <a:gdLst/>
              <a:ahLst/>
              <a:cxnLst/>
              <a:rect l="l" t="t" r="r" b="b"/>
              <a:pathLst>
                <a:path w="98425" h="118109">
                  <a:moveTo>
                    <a:pt x="26911" y="0"/>
                  </a:moveTo>
                  <a:lnTo>
                    <a:pt x="50" y="23926"/>
                  </a:lnTo>
                  <a:lnTo>
                    <a:pt x="0" y="69011"/>
                  </a:lnTo>
                  <a:lnTo>
                    <a:pt x="3845" y="88051"/>
                  </a:lnTo>
                  <a:lnTo>
                    <a:pt x="14331" y="103601"/>
                  </a:lnTo>
                  <a:lnTo>
                    <a:pt x="29885" y="114087"/>
                  </a:lnTo>
                  <a:lnTo>
                    <a:pt x="48933" y="117932"/>
                  </a:lnTo>
                  <a:lnTo>
                    <a:pt x="67978" y="114087"/>
                  </a:lnTo>
                  <a:lnTo>
                    <a:pt x="83527" y="103601"/>
                  </a:lnTo>
                  <a:lnTo>
                    <a:pt x="94010" y="88051"/>
                  </a:lnTo>
                  <a:lnTo>
                    <a:pt x="97853" y="69011"/>
                  </a:lnTo>
                  <a:lnTo>
                    <a:pt x="97815" y="23926"/>
                  </a:lnTo>
                  <a:lnTo>
                    <a:pt x="89700" y="23926"/>
                  </a:lnTo>
                  <a:lnTo>
                    <a:pt x="74676" y="22702"/>
                  </a:lnTo>
                  <a:lnTo>
                    <a:pt x="60139" y="19092"/>
                  </a:lnTo>
                  <a:lnTo>
                    <a:pt x="46371" y="13195"/>
                  </a:lnTo>
                  <a:lnTo>
                    <a:pt x="33654" y="5105"/>
                  </a:lnTo>
                  <a:lnTo>
                    <a:pt x="26911" y="0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45456" y="522703"/>
              <a:ext cx="98425" cy="70485"/>
            </a:xfrm>
            <a:custGeom>
              <a:avLst/>
              <a:gdLst/>
              <a:ahLst/>
              <a:cxnLst/>
              <a:rect l="l" t="t" r="r" b="b"/>
              <a:pathLst>
                <a:path w="98425" h="70484">
                  <a:moveTo>
                    <a:pt x="48931" y="0"/>
                  </a:moveTo>
                  <a:lnTo>
                    <a:pt x="40157" y="540"/>
                  </a:lnTo>
                  <a:lnTo>
                    <a:pt x="31483" y="2162"/>
                  </a:lnTo>
                  <a:lnTo>
                    <a:pt x="0" y="10112"/>
                  </a:lnTo>
                  <a:lnTo>
                    <a:pt x="0" y="21262"/>
                  </a:lnTo>
                  <a:lnTo>
                    <a:pt x="3845" y="40302"/>
                  </a:lnTo>
                  <a:lnTo>
                    <a:pt x="14331" y="55853"/>
                  </a:lnTo>
                  <a:lnTo>
                    <a:pt x="29885" y="66338"/>
                  </a:lnTo>
                  <a:lnTo>
                    <a:pt x="48933" y="70183"/>
                  </a:lnTo>
                  <a:lnTo>
                    <a:pt x="67978" y="66338"/>
                  </a:lnTo>
                  <a:lnTo>
                    <a:pt x="83527" y="55853"/>
                  </a:lnTo>
                  <a:lnTo>
                    <a:pt x="94010" y="40302"/>
                  </a:lnTo>
                  <a:lnTo>
                    <a:pt x="97853" y="21262"/>
                  </a:lnTo>
                  <a:lnTo>
                    <a:pt x="97853" y="10112"/>
                  </a:lnTo>
                  <a:lnTo>
                    <a:pt x="66370" y="2162"/>
                  </a:lnTo>
                  <a:lnTo>
                    <a:pt x="57702" y="540"/>
                  </a:lnTo>
                  <a:lnTo>
                    <a:pt x="48931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7BA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87299" y="2513723"/>
            <a:ext cx="3406775" cy="3517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1000"/>
              </a:lnSpc>
              <a:spcBef>
                <a:spcPts val="95"/>
              </a:spcBef>
            </a:pPr>
            <a:r>
              <a:rPr sz="3500" spc="-65" dirty="0"/>
              <a:t>EĞİTİM  </a:t>
            </a:r>
            <a:r>
              <a:rPr sz="3500" spc="-100" dirty="0"/>
              <a:t>O</a:t>
            </a:r>
            <a:r>
              <a:rPr sz="3500" spc="-145" dirty="0"/>
              <a:t>R</a:t>
            </a:r>
            <a:r>
              <a:rPr sz="3500" spc="-590" dirty="0"/>
              <a:t>T</a:t>
            </a:r>
            <a:r>
              <a:rPr sz="3500" spc="-30" dirty="0"/>
              <a:t>AMLARIN</a:t>
            </a:r>
            <a:r>
              <a:rPr sz="3500" spc="-175" dirty="0"/>
              <a:t>D</a:t>
            </a:r>
            <a:r>
              <a:rPr sz="3500" dirty="0"/>
              <a:t>A  </a:t>
            </a:r>
            <a:r>
              <a:rPr sz="3500" spc="-50" dirty="0"/>
              <a:t>UYULMASI  </a:t>
            </a:r>
            <a:r>
              <a:rPr sz="3500" spc="-114" dirty="0"/>
              <a:t>GEREKEN  </a:t>
            </a:r>
            <a:r>
              <a:rPr sz="3500" spc="-50" dirty="0"/>
              <a:t>KURALLAR</a:t>
            </a:r>
            <a:endParaRPr sz="35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55033" y="6923572"/>
            <a:ext cx="905510" cy="1722755"/>
          </a:xfrm>
          <a:custGeom>
            <a:avLst/>
            <a:gdLst/>
            <a:ahLst/>
            <a:cxnLst/>
            <a:rect l="l" t="t" r="r" b="b"/>
            <a:pathLst>
              <a:path w="905510" h="1722754">
                <a:moveTo>
                  <a:pt x="0" y="1640420"/>
                </a:moveTo>
                <a:lnTo>
                  <a:pt x="595" y="1688952"/>
                </a:lnTo>
                <a:lnTo>
                  <a:pt x="1820" y="1722203"/>
                </a:lnTo>
              </a:path>
              <a:path w="905510" h="1722754">
                <a:moveTo>
                  <a:pt x="905075" y="0"/>
                </a:moveTo>
                <a:lnTo>
                  <a:pt x="845478" y="39030"/>
                </a:lnTo>
                <a:lnTo>
                  <a:pt x="808441" y="65005"/>
                </a:lnTo>
                <a:lnTo>
                  <a:pt x="772044" y="91815"/>
                </a:lnTo>
                <a:lnTo>
                  <a:pt x="736302" y="119445"/>
                </a:lnTo>
                <a:lnTo>
                  <a:pt x="701227" y="147883"/>
                </a:lnTo>
                <a:lnTo>
                  <a:pt x="666834" y="177113"/>
                </a:lnTo>
                <a:lnTo>
                  <a:pt x="633137" y="207123"/>
                </a:lnTo>
                <a:lnTo>
                  <a:pt x="600150" y="237897"/>
                </a:lnTo>
                <a:lnTo>
                  <a:pt x="567886" y="269424"/>
                </a:lnTo>
                <a:lnTo>
                  <a:pt x="536360" y="301687"/>
                </a:lnTo>
                <a:lnTo>
                  <a:pt x="505585" y="334674"/>
                </a:lnTo>
                <a:lnTo>
                  <a:pt x="475576" y="368371"/>
                </a:lnTo>
                <a:lnTo>
                  <a:pt x="446345" y="402764"/>
                </a:lnTo>
                <a:lnTo>
                  <a:pt x="417908" y="437839"/>
                </a:lnTo>
                <a:lnTo>
                  <a:pt x="390278" y="473582"/>
                </a:lnTo>
                <a:lnTo>
                  <a:pt x="363468" y="509978"/>
                </a:lnTo>
                <a:lnTo>
                  <a:pt x="337493" y="547016"/>
                </a:lnTo>
                <a:lnTo>
                  <a:pt x="312366" y="584679"/>
                </a:lnTo>
                <a:lnTo>
                  <a:pt x="288102" y="622955"/>
                </a:lnTo>
                <a:lnTo>
                  <a:pt x="264715" y="661830"/>
                </a:lnTo>
                <a:lnTo>
                  <a:pt x="242217" y="701289"/>
                </a:lnTo>
                <a:lnTo>
                  <a:pt x="220624" y="741320"/>
                </a:lnTo>
                <a:lnTo>
                  <a:pt x="199948" y="781907"/>
                </a:lnTo>
                <a:lnTo>
                  <a:pt x="180205" y="823037"/>
                </a:lnTo>
                <a:lnTo>
                  <a:pt x="161407" y="864697"/>
                </a:lnTo>
                <a:lnTo>
                  <a:pt x="143569" y="906871"/>
                </a:lnTo>
                <a:lnTo>
                  <a:pt x="126704" y="949548"/>
                </a:lnTo>
                <a:lnTo>
                  <a:pt x="110827" y="992711"/>
                </a:lnTo>
                <a:lnTo>
                  <a:pt x="95951" y="1036349"/>
                </a:lnTo>
                <a:lnTo>
                  <a:pt x="82090" y="1080446"/>
                </a:lnTo>
                <a:lnTo>
                  <a:pt x="69258" y="1124989"/>
                </a:lnTo>
                <a:lnTo>
                  <a:pt x="57470" y="1169964"/>
                </a:lnTo>
                <a:lnTo>
                  <a:pt x="46738" y="1215358"/>
                </a:lnTo>
                <a:lnTo>
                  <a:pt x="37077" y="1261155"/>
                </a:lnTo>
                <a:lnTo>
                  <a:pt x="28500" y="1307343"/>
                </a:lnTo>
                <a:lnTo>
                  <a:pt x="21022" y="1353907"/>
                </a:lnTo>
                <a:lnTo>
                  <a:pt x="14656" y="1400834"/>
                </a:lnTo>
                <a:lnTo>
                  <a:pt x="9417" y="1448109"/>
                </a:lnTo>
                <a:lnTo>
                  <a:pt x="5318" y="1495720"/>
                </a:lnTo>
                <a:lnTo>
                  <a:pt x="2372" y="1543651"/>
                </a:lnTo>
                <a:lnTo>
                  <a:pt x="595" y="1591889"/>
                </a:lnTo>
                <a:lnTo>
                  <a:pt x="0" y="1640420"/>
                </a:lnTo>
              </a:path>
            </a:pathLst>
          </a:custGeom>
          <a:ln w="6019">
            <a:solidFill>
              <a:srgbClr val="7BAF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95028" y="511204"/>
            <a:ext cx="1639570" cy="1639570"/>
          </a:xfrm>
          <a:custGeom>
            <a:avLst/>
            <a:gdLst/>
            <a:ahLst/>
            <a:cxnLst/>
            <a:rect l="l" t="t" r="r" b="b"/>
            <a:pathLst>
              <a:path w="1639570" h="1639570">
                <a:moveTo>
                  <a:pt x="0" y="819569"/>
                </a:moveTo>
                <a:lnTo>
                  <a:pt x="1391" y="867725"/>
                </a:lnTo>
                <a:lnTo>
                  <a:pt x="5513" y="915149"/>
                </a:lnTo>
                <a:lnTo>
                  <a:pt x="12291" y="961763"/>
                </a:lnTo>
                <a:lnTo>
                  <a:pt x="21645" y="1007490"/>
                </a:lnTo>
                <a:lnTo>
                  <a:pt x="33501" y="1052254"/>
                </a:lnTo>
                <a:lnTo>
                  <a:pt x="47780" y="1095978"/>
                </a:lnTo>
                <a:lnTo>
                  <a:pt x="64406" y="1138584"/>
                </a:lnTo>
                <a:lnTo>
                  <a:pt x="83303" y="1179997"/>
                </a:lnTo>
                <a:lnTo>
                  <a:pt x="104392" y="1220138"/>
                </a:lnTo>
                <a:lnTo>
                  <a:pt x="127598" y="1258932"/>
                </a:lnTo>
                <a:lnTo>
                  <a:pt x="152844" y="1296302"/>
                </a:lnTo>
                <a:lnTo>
                  <a:pt x="180052" y="1332169"/>
                </a:lnTo>
                <a:lnTo>
                  <a:pt x="209146" y="1366459"/>
                </a:lnTo>
                <a:lnTo>
                  <a:pt x="240049" y="1399093"/>
                </a:lnTo>
                <a:lnTo>
                  <a:pt x="272683" y="1429996"/>
                </a:lnTo>
                <a:lnTo>
                  <a:pt x="306973" y="1459089"/>
                </a:lnTo>
                <a:lnTo>
                  <a:pt x="342841" y="1486297"/>
                </a:lnTo>
                <a:lnTo>
                  <a:pt x="380211" y="1511542"/>
                </a:lnTo>
                <a:lnTo>
                  <a:pt x="419005" y="1534747"/>
                </a:lnTo>
                <a:lnTo>
                  <a:pt x="459146" y="1555837"/>
                </a:lnTo>
                <a:lnTo>
                  <a:pt x="500558" y="1574733"/>
                </a:lnTo>
                <a:lnTo>
                  <a:pt x="543165" y="1591359"/>
                </a:lnTo>
                <a:lnTo>
                  <a:pt x="586888" y="1605637"/>
                </a:lnTo>
                <a:lnTo>
                  <a:pt x="631651" y="1617493"/>
                </a:lnTo>
                <a:lnTo>
                  <a:pt x="677378" y="1626847"/>
                </a:lnTo>
                <a:lnTo>
                  <a:pt x="723991" y="1633624"/>
                </a:lnTo>
                <a:lnTo>
                  <a:pt x="771413" y="1637746"/>
                </a:lnTo>
                <a:lnTo>
                  <a:pt x="819569" y="1639138"/>
                </a:lnTo>
                <a:lnTo>
                  <a:pt x="867725" y="1637746"/>
                </a:lnTo>
                <a:lnTo>
                  <a:pt x="915149" y="1633624"/>
                </a:lnTo>
                <a:lnTo>
                  <a:pt x="961763" y="1626847"/>
                </a:lnTo>
                <a:lnTo>
                  <a:pt x="1007490" y="1617493"/>
                </a:lnTo>
                <a:lnTo>
                  <a:pt x="1052254" y="1605637"/>
                </a:lnTo>
                <a:lnTo>
                  <a:pt x="1095978" y="1591359"/>
                </a:lnTo>
                <a:lnTo>
                  <a:pt x="1138584" y="1574733"/>
                </a:lnTo>
                <a:lnTo>
                  <a:pt x="1179997" y="1555837"/>
                </a:lnTo>
                <a:lnTo>
                  <a:pt x="1220138" y="1534747"/>
                </a:lnTo>
                <a:lnTo>
                  <a:pt x="1258932" y="1511542"/>
                </a:lnTo>
                <a:lnTo>
                  <a:pt x="1296302" y="1486297"/>
                </a:lnTo>
                <a:lnTo>
                  <a:pt x="1332169" y="1459089"/>
                </a:lnTo>
                <a:lnTo>
                  <a:pt x="1366459" y="1429996"/>
                </a:lnTo>
                <a:lnTo>
                  <a:pt x="1399093" y="1399093"/>
                </a:lnTo>
                <a:lnTo>
                  <a:pt x="1429996" y="1366459"/>
                </a:lnTo>
                <a:lnTo>
                  <a:pt x="1459089" y="1332169"/>
                </a:lnTo>
                <a:lnTo>
                  <a:pt x="1486297" y="1296302"/>
                </a:lnTo>
                <a:lnTo>
                  <a:pt x="1511542" y="1258932"/>
                </a:lnTo>
                <a:lnTo>
                  <a:pt x="1534747" y="1220138"/>
                </a:lnTo>
                <a:lnTo>
                  <a:pt x="1555837" y="1179997"/>
                </a:lnTo>
                <a:lnTo>
                  <a:pt x="1574733" y="1138584"/>
                </a:lnTo>
                <a:lnTo>
                  <a:pt x="1591359" y="1095978"/>
                </a:lnTo>
                <a:lnTo>
                  <a:pt x="1605637" y="1052254"/>
                </a:lnTo>
                <a:lnTo>
                  <a:pt x="1617493" y="1007490"/>
                </a:lnTo>
                <a:lnTo>
                  <a:pt x="1626847" y="961763"/>
                </a:lnTo>
                <a:lnTo>
                  <a:pt x="1633624" y="915149"/>
                </a:lnTo>
                <a:lnTo>
                  <a:pt x="1637746" y="867725"/>
                </a:lnTo>
                <a:lnTo>
                  <a:pt x="1639138" y="819569"/>
                </a:lnTo>
                <a:lnTo>
                  <a:pt x="1637746" y="771412"/>
                </a:lnTo>
                <a:lnTo>
                  <a:pt x="1633624" y="723989"/>
                </a:lnTo>
                <a:lnTo>
                  <a:pt x="1626847" y="677375"/>
                </a:lnTo>
                <a:lnTo>
                  <a:pt x="1617493" y="631647"/>
                </a:lnTo>
                <a:lnTo>
                  <a:pt x="1605637" y="586883"/>
                </a:lnTo>
                <a:lnTo>
                  <a:pt x="1591359" y="543160"/>
                </a:lnTo>
                <a:lnTo>
                  <a:pt x="1574733" y="500553"/>
                </a:lnTo>
                <a:lnTo>
                  <a:pt x="1555837" y="459141"/>
                </a:lnTo>
                <a:lnTo>
                  <a:pt x="1534747" y="418999"/>
                </a:lnTo>
                <a:lnTo>
                  <a:pt x="1511542" y="380205"/>
                </a:lnTo>
                <a:lnTo>
                  <a:pt x="1486297" y="342836"/>
                </a:lnTo>
                <a:lnTo>
                  <a:pt x="1459089" y="306968"/>
                </a:lnTo>
                <a:lnTo>
                  <a:pt x="1429996" y="272678"/>
                </a:lnTo>
                <a:lnTo>
                  <a:pt x="1399093" y="240044"/>
                </a:lnTo>
                <a:lnTo>
                  <a:pt x="1366459" y="209141"/>
                </a:lnTo>
                <a:lnTo>
                  <a:pt x="1332169" y="180048"/>
                </a:lnTo>
                <a:lnTo>
                  <a:pt x="1296302" y="152840"/>
                </a:lnTo>
                <a:lnTo>
                  <a:pt x="1258932" y="127595"/>
                </a:lnTo>
                <a:lnTo>
                  <a:pt x="1220138" y="104390"/>
                </a:lnTo>
                <a:lnTo>
                  <a:pt x="1179997" y="83301"/>
                </a:lnTo>
                <a:lnTo>
                  <a:pt x="1138584" y="64405"/>
                </a:lnTo>
                <a:lnTo>
                  <a:pt x="1095978" y="47779"/>
                </a:lnTo>
                <a:lnTo>
                  <a:pt x="1052254" y="33500"/>
                </a:lnTo>
                <a:lnTo>
                  <a:pt x="1007490" y="21645"/>
                </a:lnTo>
                <a:lnTo>
                  <a:pt x="961763" y="12290"/>
                </a:lnTo>
                <a:lnTo>
                  <a:pt x="915149" y="5513"/>
                </a:lnTo>
                <a:lnTo>
                  <a:pt x="867725" y="1391"/>
                </a:lnTo>
                <a:lnTo>
                  <a:pt x="819569" y="0"/>
                </a:lnTo>
                <a:lnTo>
                  <a:pt x="771413" y="1391"/>
                </a:lnTo>
                <a:lnTo>
                  <a:pt x="723991" y="5513"/>
                </a:lnTo>
                <a:lnTo>
                  <a:pt x="677378" y="12290"/>
                </a:lnTo>
                <a:lnTo>
                  <a:pt x="631651" y="21645"/>
                </a:lnTo>
                <a:lnTo>
                  <a:pt x="586888" y="33500"/>
                </a:lnTo>
                <a:lnTo>
                  <a:pt x="543165" y="47779"/>
                </a:lnTo>
                <a:lnTo>
                  <a:pt x="500558" y="64405"/>
                </a:lnTo>
                <a:lnTo>
                  <a:pt x="459146" y="83301"/>
                </a:lnTo>
                <a:lnTo>
                  <a:pt x="419005" y="104390"/>
                </a:lnTo>
                <a:lnTo>
                  <a:pt x="380211" y="127595"/>
                </a:lnTo>
                <a:lnTo>
                  <a:pt x="342841" y="152840"/>
                </a:lnTo>
                <a:lnTo>
                  <a:pt x="306973" y="180048"/>
                </a:lnTo>
                <a:lnTo>
                  <a:pt x="272683" y="209141"/>
                </a:lnTo>
                <a:lnTo>
                  <a:pt x="240049" y="240044"/>
                </a:lnTo>
                <a:lnTo>
                  <a:pt x="209146" y="272678"/>
                </a:lnTo>
                <a:lnTo>
                  <a:pt x="180052" y="306968"/>
                </a:lnTo>
                <a:lnTo>
                  <a:pt x="152844" y="342836"/>
                </a:lnTo>
                <a:lnTo>
                  <a:pt x="127598" y="380205"/>
                </a:lnTo>
                <a:lnTo>
                  <a:pt x="104392" y="418999"/>
                </a:lnTo>
                <a:lnTo>
                  <a:pt x="83303" y="459141"/>
                </a:lnTo>
                <a:lnTo>
                  <a:pt x="64406" y="500553"/>
                </a:lnTo>
                <a:lnTo>
                  <a:pt x="47780" y="543160"/>
                </a:lnTo>
                <a:lnTo>
                  <a:pt x="33501" y="586883"/>
                </a:lnTo>
                <a:lnTo>
                  <a:pt x="21645" y="631647"/>
                </a:lnTo>
                <a:lnTo>
                  <a:pt x="12291" y="677375"/>
                </a:lnTo>
                <a:lnTo>
                  <a:pt x="5513" y="723989"/>
                </a:lnTo>
                <a:lnTo>
                  <a:pt x="1391" y="771412"/>
                </a:lnTo>
                <a:lnTo>
                  <a:pt x="0" y="819569"/>
                </a:lnTo>
                <a:close/>
              </a:path>
            </a:pathLst>
          </a:custGeom>
          <a:ln w="3175">
            <a:solidFill>
              <a:srgbClr val="7BAF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6667" y="4422840"/>
            <a:ext cx="5774055" cy="4229100"/>
            <a:chOff x="-6667" y="4422840"/>
            <a:chExt cx="5774055" cy="4229100"/>
          </a:xfrm>
        </p:grpSpPr>
        <p:sp>
          <p:nvSpPr>
            <p:cNvPr id="5" name="object 5"/>
            <p:cNvSpPr/>
            <p:nvPr/>
          </p:nvSpPr>
          <p:spPr>
            <a:xfrm>
              <a:off x="0" y="6724543"/>
              <a:ext cx="5760720" cy="781685"/>
            </a:xfrm>
            <a:custGeom>
              <a:avLst/>
              <a:gdLst/>
              <a:ahLst/>
              <a:cxnLst/>
              <a:rect l="l" t="t" r="r" b="b"/>
              <a:pathLst>
                <a:path w="5760720" h="781684">
                  <a:moveTo>
                    <a:pt x="5760109" y="694817"/>
                  </a:moveTo>
                  <a:lnTo>
                    <a:pt x="5714944" y="672502"/>
                  </a:lnTo>
                  <a:lnTo>
                    <a:pt x="5678393" y="640679"/>
                  </a:lnTo>
                  <a:lnTo>
                    <a:pt x="5644266" y="601242"/>
                  </a:lnTo>
                  <a:lnTo>
                    <a:pt x="5612624" y="557224"/>
                  </a:lnTo>
                  <a:lnTo>
                    <a:pt x="5583529" y="511656"/>
                  </a:lnTo>
                  <a:lnTo>
                    <a:pt x="5557044" y="467571"/>
                  </a:lnTo>
                  <a:lnTo>
                    <a:pt x="5533231" y="428001"/>
                  </a:lnTo>
                  <a:lnTo>
                    <a:pt x="5512152" y="395977"/>
                  </a:lnTo>
                  <a:lnTo>
                    <a:pt x="5493868" y="374533"/>
                  </a:lnTo>
                  <a:lnTo>
                    <a:pt x="5478443" y="366699"/>
                  </a:lnTo>
                  <a:lnTo>
                    <a:pt x="5452487" y="374439"/>
                  </a:lnTo>
                  <a:lnTo>
                    <a:pt x="5399824" y="428310"/>
                  </a:lnTo>
                  <a:lnTo>
                    <a:pt x="5373223" y="468951"/>
                  </a:lnTo>
                  <a:lnTo>
                    <a:pt x="5346514" y="515069"/>
                  </a:lnTo>
                  <a:lnTo>
                    <a:pt x="5319751" y="563919"/>
                  </a:lnTo>
                  <a:lnTo>
                    <a:pt x="5292988" y="612756"/>
                  </a:lnTo>
                  <a:lnTo>
                    <a:pt x="5266276" y="658833"/>
                  </a:lnTo>
                  <a:lnTo>
                    <a:pt x="5239672" y="699407"/>
                  </a:lnTo>
                  <a:lnTo>
                    <a:pt x="5213227" y="731732"/>
                  </a:lnTo>
                  <a:lnTo>
                    <a:pt x="5161032" y="760653"/>
                  </a:lnTo>
                  <a:lnTo>
                    <a:pt x="5130215" y="752139"/>
                  </a:lnTo>
                  <a:lnTo>
                    <a:pt x="5069333" y="696039"/>
                  </a:lnTo>
                  <a:lnTo>
                    <a:pt x="5039131" y="655553"/>
                  </a:lnTo>
                  <a:lnTo>
                    <a:pt x="5008998" y="611508"/>
                  </a:lnTo>
                  <a:lnTo>
                    <a:pt x="4978867" y="567452"/>
                  </a:lnTo>
                  <a:lnTo>
                    <a:pt x="4948668" y="526936"/>
                  </a:lnTo>
                  <a:lnTo>
                    <a:pt x="4918335" y="493509"/>
                  </a:lnTo>
                  <a:lnTo>
                    <a:pt x="4887800" y="470718"/>
                  </a:lnTo>
                  <a:lnTo>
                    <a:pt x="4856994" y="462114"/>
                  </a:lnTo>
                  <a:lnTo>
                    <a:pt x="4822778" y="454514"/>
                  </a:lnTo>
                  <a:lnTo>
                    <a:pt x="4788924" y="434749"/>
                  </a:lnTo>
                  <a:lnTo>
                    <a:pt x="4755328" y="406296"/>
                  </a:lnTo>
                  <a:lnTo>
                    <a:pt x="4721889" y="372630"/>
                  </a:lnTo>
                  <a:lnTo>
                    <a:pt x="4688505" y="337226"/>
                  </a:lnTo>
                  <a:lnTo>
                    <a:pt x="4655074" y="303561"/>
                  </a:lnTo>
                  <a:lnTo>
                    <a:pt x="4621493" y="275110"/>
                  </a:lnTo>
                  <a:lnTo>
                    <a:pt x="4587661" y="255348"/>
                  </a:lnTo>
                  <a:lnTo>
                    <a:pt x="4553476" y="247751"/>
                  </a:lnTo>
                  <a:lnTo>
                    <a:pt x="4502517" y="248070"/>
                  </a:lnTo>
                  <a:lnTo>
                    <a:pt x="4451444" y="249660"/>
                  </a:lnTo>
                  <a:lnTo>
                    <a:pt x="4400311" y="251894"/>
                  </a:lnTo>
                  <a:lnTo>
                    <a:pt x="4349177" y="254143"/>
                  </a:lnTo>
                  <a:lnTo>
                    <a:pt x="4298096" y="255779"/>
                  </a:lnTo>
                  <a:lnTo>
                    <a:pt x="4247127" y="256171"/>
                  </a:lnTo>
                  <a:lnTo>
                    <a:pt x="4178611" y="285567"/>
                  </a:lnTo>
                  <a:lnTo>
                    <a:pt x="4143985" y="316886"/>
                  </a:lnTo>
                  <a:lnTo>
                    <a:pt x="4109229" y="354075"/>
                  </a:lnTo>
                  <a:lnTo>
                    <a:pt x="4074430" y="393225"/>
                  </a:lnTo>
                  <a:lnTo>
                    <a:pt x="4039673" y="430427"/>
                  </a:lnTo>
                  <a:lnTo>
                    <a:pt x="4005045" y="461773"/>
                  </a:lnTo>
                  <a:lnTo>
                    <a:pt x="3970633" y="483354"/>
                  </a:lnTo>
                  <a:lnTo>
                    <a:pt x="3936523" y="491261"/>
                  </a:lnTo>
                  <a:lnTo>
                    <a:pt x="3902735" y="482514"/>
                  </a:lnTo>
                  <a:lnTo>
                    <a:pt x="3869179" y="459459"/>
                  </a:lnTo>
                  <a:lnTo>
                    <a:pt x="3835788" y="426185"/>
                  </a:lnTo>
                  <a:lnTo>
                    <a:pt x="3802497" y="386781"/>
                  </a:lnTo>
                  <a:lnTo>
                    <a:pt x="3769238" y="345339"/>
                  </a:lnTo>
                  <a:lnTo>
                    <a:pt x="3735946" y="305948"/>
                  </a:lnTo>
                  <a:lnTo>
                    <a:pt x="3702553" y="272698"/>
                  </a:lnTo>
                  <a:lnTo>
                    <a:pt x="3668994" y="249680"/>
                  </a:lnTo>
                  <a:lnTo>
                    <a:pt x="3635203" y="240982"/>
                  </a:lnTo>
                  <a:lnTo>
                    <a:pt x="3601173" y="248850"/>
                  </a:lnTo>
                  <a:lnTo>
                    <a:pt x="3566977" y="270221"/>
                  </a:lnTo>
                  <a:lnTo>
                    <a:pt x="3532662" y="301239"/>
                  </a:lnTo>
                  <a:lnTo>
                    <a:pt x="3498275" y="338048"/>
                  </a:lnTo>
                  <a:lnTo>
                    <a:pt x="3463864" y="376791"/>
                  </a:lnTo>
                  <a:lnTo>
                    <a:pt x="3429477" y="413614"/>
                  </a:lnTo>
                  <a:lnTo>
                    <a:pt x="3395161" y="444658"/>
                  </a:lnTo>
                  <a:lnTo>
                    <a:pt x="3360965" y="466069"/>
                  </a:lnTo>
                  <a:lnTo>
                    <a:pt x="3326936" y="473989"/>
                  </a:lnTo>
                  <a:lnTo>
                    <a:pt x="3296374" y="482523"/>
                  </a:lnTo>
                  <a:lnTo>
                    <a:pt x="3265772" y="505856"/>
                  </a:lnTo>
                  <a:lnTo>
                    <a:pt x="3235138" y="540290"/>
                  </a:lnTo>
                  <a:lnTo>
                    <a:pt x="3204483" y="582127"/>
                  </a:lnTo>
                  <a:lnTo>
                    <a:pt x="3173818" y="627667"/>
                  </a:lnTo>
                  <a:lnTo>
                    <a:pt x="3143153" y="673212"/>
                  </a:lnTo>
                  <a:lnTo>
                    <a:pt x="3112499" y="715063"/>
                  </a:lnTo>
                  <a:lnTo>
                    <a:pt x="3081865" y="749522"/>
                  </a:lnTo>
                  <a:lnTo>
                    <a:pt x="3051262" y="772890"/>
                  </a:lnTo>
                  <a:lnTo>
                    <a:pt x="3020701" y="781469"/>
                  </a:lnTo>
                  <a:lnTo>
                    <a:pt x="2998909" y="773886"/>
                  </a:lnTo>
                  <a:lnTo>
                    <a:pt x="2955443" y="720214"/>
                  </a:lnTo>
                  <a:lnTo>
                    <a:pt x="2933755" y="678657"/>
                  </a:lnTo>
                  <a:lnTo>
                    <a:pt x="2912089" y="630306"/>
                  </a:lnTo>
                  <a:lnTo>
                    <a:pt x="2890436" y="577427"/>
                  </a:lnTo>
                  <a:lnTo>
                    <a:pt x="2868790" y="522285"/>
                  </a:lnTo>
                  <a:lnTo>
                    <a:pt x="2847143" y="467147"/>
                  </a:lnTo>
                  <a:lnTo>
                    <a:pt x="2825490" y="414276"/>
                  </a:lnTo>
                  <a:lnTo>
                    <a:pt x="2803824" y="365940"/>
                  </a:lnTo>
                  <a:lnTo>
                    <a:pt x="2782136" y="324403"/>
                  </a:lnTo>
                  <a:lnTo>
                    <a:pt x="2760420" y="291931"/>
                  </a:lnTo>
                  <a:lnTo>
                    <a:pt x="2716878" y="263245"/>
                  </a:lnTo>
                  <a:lnTo>
                    <a:pt x="2678640" y="255545"/>
                  </a:lnTo>
                  <a:lnTo>
                    <a:pt x="2640283" y="235230"/>
                  </a:lnTo>
                  <a:lnTo>
                    <a:pt x="2601847" y="206508"/>
                  </a:lnTo>
                  <a:lnTo>
                    <a:pt x="2563370" y="173588"/>
                  </a:lnTo>
                  <a:lnTo>
                    <a:pt x="2524893" y="140676"/>
                  </a:lnTo>
                  <a:lnTo>
                    <a:pt x="2486453" y="111982"/>
                  </a:lnTo>
                  <a:lnTo>
                    <a:pt x="2448090" y="91711"/>
                  </a:lnTo>
                  <a:lnTo>
                    <a:pt x="2409843" y="84074"/>
                  </a:lnTo>
                  <a:lnTo>
                    <a:pt x="2358845" y="84546"/>
                  </a:lnTo>
                  <a:lnTo>
                    <a:pt x="2307683" y="85578"/>
                  </a:lnTo>
                  <a:lnTo>
                    <a:pt x="2256437" y="86898"/>
                  </a:lnTo>
                  <a:lnTo>
                    <a:pt x="2205189" y="88233"/>
                  </a:lnTo>
                  <a:lnTo>
                    <a:pt x="2154020" y="89313"/>
                  </a:lnTo>
                  <a:lnTo>
                    <a:pt x="2103011" y="89865"/>
                  </a:lnTo>
                  <a:lnTo>
                    <a:pt x="2056374" y="117419"/>
                  </a:lnTo>
                  <a:lnTo>
                    <a:pt x="2033264" y="148210"/>
                  </a:lnTo>
                  <a:lnTo>
                    <a:pt x="2010255" y="187216"/>
                  </a:lnTo>
                  <a:lnTo>
                    <a:pt x="1987318" y="232091"/>
                  </a:lnTo>
                  <a:lnTo>
                    <a:pt x="1964424" y="280488"/>
                  </a:lnTo>
                  <a:lnTo>
                    <a:pt x="1941545" y="330061"/>
                  </a:lnTo>
                  <a:lnTo>
                    <a:pt x="1918651" y="378465"/>
                  </a:lnTo>
                  <a:lnTo>
                    <a:pt x="1895713" y="423354"/>
                  </a:lnTo>
                  <a:lnTo>
                    <a:pt x="1872703" y="462380"/>
                  </a:lnTo>
                  <a:lnTo>
                    <a:pt x="1849591" y="493198"/>
                  </a:lnTo>
                  <a:lnTo>
                    <a:pt x="1802948" y="520827"/>
                  </a:lnTo>
                  <a:lnTo>
                    <a:pt x="1768860" y="512312"/>
                  </a:lnTo>
                  <a:lnTo>
                    <a:pt x="1734506" y="489176"/>
                  </a:lnTo>
                  <a:lnTo>
                    <a:pt x="1699963" y="455596"/>
                  </a:lnTo>
                  <a:lnTo>
                    <a:pt x="1665305" y="415754"/>
                  </a:lnTo>
                  <a:lnTo>
                    <a:pt x="1630610" y="373828"/>
                  </a:lnTo>
                  <a:lnTo>
                    <a:pt x="1595952" y="334000"/>
                  </a:lnTo>
                  <a:lnTo>
                    <a:pt x="1561409" y="300449"/>
                  </a:lnTo>
                  <a:lnTo>
                    <a:pt x="1527055" y="277354"/>
                  </a:lnTo>
                  <a:lnTo>
                    <a:pt x="1492967" y="268897"/>
                  </a:lnTo>
                  <a:lnTo>
                    <a:pt x="1450592" y="262778"/>
                  </a:lnTo>
                  <a:lnTo>
                    <a:pt x="1407913" y="246511"/>
                  </a:lnTo>
                  <a:lnTo>
                    <a:pt x="1365051" y="224159"/>
                  </a:lnTo>
                  <a:lnTo>
                    <a:pt x="1322128" y="199785"/>
                  </a:lnTo>
                  <a:lnTo>
                    <a:pt x="1279266" y="177453"/>
                  </a:lnTo>
                  <a:lnTo>
                    <a:pt x="1236587" y="161226"/>
                  </a:lnTo>
                  <a:lnTo>
                    <a:pt x="1194212" y="155168"/>
                  </a:lnTo>
                  <a:lnTo>
                    <a:pt x="1145106" y="161561"/>
                  </a:lnTo>
                  <a:lnTo>
                    <a:pt x="1096159" y="176878"/>
                  </a:lnTo>
                  <a:lnTo>
                    <a:pt x="1047294" y="196662"/>
                  </a:lnTo>
                  <a:lnTo>
                    <a:pt x="998429" y="216457"/>
                  </a:lnTo>
                  <a:lnTo>
                    <a:pt x="949486" y="231806"/>
                  </a:lnTo>
                  <a:lnTo>
                    <a:pt x="900385" y="238252"/>
                  </a:lnTo>
                  <a:lnTo>
                    <a:pt x="833726" y="208474"/>
                  </a:lnTo>
                  <a:lnTo>
                    <a:pt x="799820" y="176694"/>
                  </a:lnTo>
                  <a:lnTo>
                    <a:pt x="765710" y="138955"/>
                  </a:lnTo>
                  <a:lnTo>
                    <a:pt x="731533" y="99231"/>
                  </a:lnTo>
                  <a:lnTo>
                    <a:pt x="697424" y="61498"/>
                  </a:lnTo>
                  <a:lnTo>
                    <a:pt x="663519" y="29731"/>
                  </a:lnTo>
                  <a:lnTo>
                    <a:pt x="629955" y="7907"/>
                  </a:lnTo>
                  <a:lnTo>
                    <a:pt x="596867" y="0"/>
                  </a:lnTo>
                  <a:lnTo>
                    <a:pt x="564914" y="4626"/>
                  </a:lnTo>
                  <a:lnTo>
                    <a:pt x="524053" y="16777"/>
                  </a:lnTo>
                  <a:lnTo>
                    <a:pt x="476264" y="34779"/>
                  </a:lnTo>
                  <a:lnTo>
                    <a:pt x="423526" y="56963"/>
                  </a:lnTo>
                  <a:lnTo>
                    <a:pt x="367820" y="81658"/>
                  </a:lnTo>
                  <a:lnTo>
                    <a:pt x="311124" y="107191"/>
                  </a:lnTo>
                  <a:lnTo>
                    <a:pt x="255418" y="131893"/>
                  </a:lnTo>
                  <a:lnTo>
                    <a:pt x="202682" y="154092"/>
                  </a:lnTo>
                  <a:lnTo>
                    <a:pt x="154894" y="172118"/>
                  </a:lnTo>
                  <a:lnTo>
                    <a:pt x="114036" y="184298"/>
                  </a:lnTo>
                  <a:lnTo>
                    <a:pt x="82086" y="188963"/>
                  </a:lnTo>
                  <a:lnTo>
                    <a:pt x="41974" y="185217"/>
                  </a:lnTo>
                  <a:lnTo>
                    <a:pt x="0" y="175358"/>
                  </a:lnTo>
                </a:path>
              </a:pathLst>
            </a:custGeom>
            <a:ln w="12954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6875640"/>
              <a:ext cx="5760720" cy="751205"/>
            </a:xfrm>
            <a:custGeom>
              <a:avLst/>
              <a:gdLst/>
              <a:ahLst/>
              <a:cxnLst/>
              <a:rect l="l" t="t" r="r" b="b"/>
              <a:pathLst>
                <a:path w="5760720" h="751204">
                  <a:moveTo>
                    <a:pt x="5760109" y="650329"/>
                  </a:moveTo>
                  <a:lnTo>
                    <a:pt x="5694104" y="623540"/>
                  </a:lnTo>
                  <a:lnTo>
                    <a:pt x="5655779" y="590709"/>
                  </a:lnTo>
                  <a:lnTo>
                    <a:pt x="5620209" y="550911"/>
                  </a:lnTo>
                  <a:lnTo>
                    <a:pt x="5587465" y="507787"/>
                  </a:lnTo>
                  <a:lnTo>
                    <a:pt x="5557617" y="464979"/>
                  </a:lnTo>
                  <a:lnTo>
                    <a:pt x="5530738" y="426129"/>
                  </a:lnTo>
                  <a:lnTo>
                    <a:pt x="5506896" y="394879"/>
                  </a:lnTo>
                  <a:lnTo>
                    <a:pt x="5486165" y="374871"/>
                  </a:lnTo>
                  <a:lnTo>
                    <a:pt x="5468614" y="369747"/>
                  </a:lnTo>
                  <a:lnTo>
                    <a:pt x="5441257" y="383619"/>
                  </a:lnTo>
                  <a:lnTo>
                    <a:pt x="5413547" y="411106"/>
                  </a:lnTo>
                  <a:lnTo>
                    <a:pt x="5385563" y="449061"/>
                  </a:lnTo>
                  <a:lnTo>
                    <a:pt x="5357382" y="494334"/>
                  </a:lnTo>
                  <a:lnTo>
                    <a:pt x="5329081" y="543777"/>
                  </a:lnTo>
                  <a:lnTo>
                    <a:pt x="5300740" y="594242"/>
                  </a:lnTo>
                  <a:lnTo>
                    <a:pt x="5272437" y="642581"/>
                  </a:lnTo>
                  <a:lnTo>
                    <a:pt x="5242245" y="688044"/>
                  </a:lnTo>
                  <a:lnTo>
                    <a:pt x="5212174" y="723377"/>
                  </a:lnTo>
                  <a:lnTo>
                    <a:pt x="5182309" y="745335"/>
                  </a:lnTo>
                  <a:lnTo>
                    <a:pt x="5152739" y="750671"/>
                  </a:lnTo>
                  <a:lnTo>
                    <a:pt x="5122489" y="738679"/>
                  </a:lnTo>
                  <a:lnTo>
                    <a:pt x="5092474" y="713375"/>
                  </a:lnTo>
                  <a:lnTo>
                    <a:pt x="5062632" y="678184"/>
                  </a:lnTo>
                  <a:lnTo>
                    <a:pt x="5032902" y="636531"/>
                  </a:lnTo>
                  <a:lnTo>
                    <a:pt x="5003220" y="591842"/>
                  </a:lnTo>
                  <a:lnTo>
                    <a:pt x="4973527" y="547540"/>
                  </a:lnTo>
                  <a:lnTo>
                    <a:pt x="4943759" y="507051"/>
                  </a:lnTo>
                  <a:lnTo>
                    <a:pt x="4913854" y="473799"/>
                  </a:lnTo>
                  <a:lnTo>
                    <a:pt x="4853387" y="442709"/>
                  </a:lnTo>
                  <a:lnTo>
                    <a:pt x="4815752" y="434469"/>
                  </a:lnTo>
                  <a:lnTo>
                    <a:pt x="4778482" y="413480"/>
                  </a:lnTo>
                  <a:lnTo>
                    <a:pt x="4741446" y="384168"/>
                  </a:lnTo>
                  <a:lnTo>
                    <a:pt x="4704513" y="350959"/>
                  </a:lnTo>
                  <a:lnTo>
                    <a:pt x="4667553" y="318280"/>
                  </a:lnTo>
                  <a:lnTo>
                    <a:pt x="4630433" y="290556"/>
                  </a:lnTo>
                  <a:lnTo>
                    <a:pt x="4593023" y="272213"/>
                  </a:lnTo>
                  <a:lnTo>
                    <a:pt x="4555191" y="267677"/>
                  </a:lnTo>
                  <a:lnTo>
                    <a:pt x="4505531" y="273206"/>
                  </a:lnTo>
                  <a:lnTo>
                    <a:pt x="4455757" y="279295"/>
                  </a:lnTo>
                  <a:lnTo>
                    <a:pt x="4405943" y="285213"/>
                  </a:lnTo>
                  <a:lnTo>
                    <a:pt x="4356159" y="290227"/>
                  </a:lnTo>
                  <a:lnTo>
                    <a:pt x="4306478" y="293605"/>
                  </a:lnTo>
                  <a:lnTo>
                    <a:pt x="4256970" y="294614"/>
                  </a:lnTo>
                  <a:lnTo>
                    <a:pt x="4223682" y="301682"/>
                  </a:lnTo>
                  <a:lnTo>
                    <a:pt x="4190068" y="321047"/>
                  </a:lnTo>
                  <a:lnTo>
                    <a:pt x="4156217" y="349112"/>
                  </a:lnTo>
                  <a:lnTo>
                    <a:pt x="4122215" y="382279"/>
                  </a:lnTo>
                  <a:lnTo>
                    <a:pt x="4088149" y="416953"/>
                  </a:lnTo>
                  <a:lnTo>
                    <a:pt x="4054109" y="449535"/>
                  </a:lnTo>
                  <a:lnTo>
                    <a:pt x="4020180" y="476430"/>
                  </a:lnTo>
                  <a:lnTo>
                    <a:pt x="3986451" y="494039"/>
                  </a:lnTo>
                  <a:lnTo>
                    <a:pt x="3953008" y="498767"/>
                  </a:lnTo>
                  <a:lnTo>
                    <a:pt x="3917799" y="486785"/>
                  </a:lnTo>
                  <a:lnTo>
                    <a:pt x="3882892" y="460178"/>
                  </a:lnTo>
                  <a:lnTo>
                    <a:pt x="3848182" y="423675"/>
                  </a:lnTo>
                  <a:lnTo>
                    <a:pt x="3813566" y="382005"/>
                  </a:lnTo>
                  <a:lnTo>
                    <a:pt x="3778938" y="339897"/>
                  </a:lnTo>
                  <a:lnTo>
                    <a:pt x="3744195" y="302082"/>
                  </a:lnTo>
                  <a:lnTo>
                    <a:pt x="3721948" y="282140"/>
                  </a:lnTo>
                  <a:lnTo>
                    <a:pt x="3699621" y="266450"/>
                  </a:lnTo>
                  <a:lnTo>
                    <a:pt x="3677251" y="256063"/>
                  </a:lnTo>
                  <a:lnTo>
                    <a:pt x="3654876" y="252031"/>
                  </a:lnTo>
                  <a:lnTo>
                    <a:pt x="3620372" y="258606"/>
                  </a:lnTo>
                  <a:lnTo>
                    <a:pt x="3586037" y="277536"/>
                  </a:lnTo>
                  <a:lnTo>
                    <a:pt x="3551877" y="305258"/>
                  </a:lnTo>
                  <a:lnTo>
                    <a:pt x="3517896" y="338204"/>
                  </a:lnTo>
                  <a:lnTo>
                    <a:pt x="3484099" y="372812"/>
                  </a:lnTo>
                  <a:lnTo>
                    <a:pt x="3450492" y="405514"/>
                  </a:lnTo>
                  <a:lnTo>
                    <a:pt x="3417081" y="432746"/>
                  </a:lnTo>
                  <a:lnTo>
                    <a:pt x="3383869" y="450943"/>
                  </a:lnTo>
                  <a:lnTo>
                    <a:pt x="3350863" y="456539"/>
                  </a:lnTo>
                  <a:lnTo>
                    <a:pt x="3328754" y="459767"/>
                  </a:lnTo>
                  <a:lnTo>
                    <a:pt x="3306620" y="471146"/>
                  </a:lnTo>
                  <a:lnTo>
                    <a:pt x="3284337" y="489384"/>
                  </a:lnTo>
                  <a:lnTo>
                    <a:pt x="3261785" y="513194"/>
                  </a:lnTo>
                  <a:lnTo>
                    <a:pt x="3230527" y="552013"/>
                  </a:lnTo>
                  <a:lnTo>
                    <a:pt x="3199890" y="593456"/>
                  </a:lnTo>
                  <a:lnTo>
                    <a:pt x="3169615" y="634387"/>
                  </a:lnTo>
                  <a:lnTo>
                    <a:pt x="3139439" y="671671"/>
                  </a:lnTo>
                  <a:lnTo>
                    <a:pt x="3109104" y="702171"/>
                  </a:lnTo>
                  <a:lnTo>
                    <a:pt x="3078350" y="722751"/>
                  </a:lnTo>
                  <a:lnTo>
                    <a:pt x="3046914" y="730275"/>
                  </a:lnTo>
                  <a:lnTo>
                    <a:pt x="3018910" y="722169"/>
                  </a:lnTo>
                  <a:lnTo>
                    <a:pt x="2962913" y="664054"/>
                  </a:lnTo>
                  <a:lnTo>
                    <a:pt x="2934979" y="618332"/>
                  </a:lnTo>
                  <a:lnTo>
                    <a:pt x="2907128" y="564359"/>
                  </a:lnTo>
                  <a:lnTo>
                    <a:pt x="2879388" y="504278"/>
                  </a:lnTo>
                  <a:lnTo>
                    <a:pt x="2853306" y="444491"/>
                  </a:lnTo>
                  <a:lnTo>
                    <a:pt x="2827283" y="385776"/>
                  </a:lnTo>
                  <a:lnTo>
                    <a:pt x="2801282" y="332285"/>
                  </a:lnTo>
                  <a:lnTo>
                    <a:pt x="2775267" y="288170"/>
                  </a:lnTo>
                  <a:lnTo>
                    <a:pt x="2749202" y="257579"/>
                  </a:lnTo>
                  <a:lnTo>
                    <a:pt x="2715160" y="243669"/>
                  </a:lnTo>
                  <a:lnTo>
                    <a:pt x="2707264" y="242292"/>
                  </a:lnTo>
                  <a:lnTo>
                    <a:pt x="2647272" y="220514"/>
                  </a:lnTo>
                  <a:lnTo>
                    <a:pt x="2603018" y="195057"/>
                  </a:lnTo>
                  <a:lnTo>
                    <a:pt x="2558742" y="166333"/>
                  </a:lnTo>
                  <a:lnTo>
                    <a:pt x="2514480" y="138600"/>
                  </a:lnTo>
                  <a:lnTo>
                    <a:pt x="2470271" y="116119"/>
                  </a:lnTo>
                  <a:lnTo>
                    <a:pt x="2426151" y="103149"/>
                  </a:lnTo>
                  <a:lnTo>
                    <a:pt x="2420753" y="102336"/>
                  </a:lnTo>
                  <a:lnTo>
                    <a:pt x="2415381" y="102247"/>
                  </a:lnTo>
                  <a:lnTo>
                    <a:pt x="2409996" y="102539"/>
                  </a:lnTo>
                  <a:lnTo>
                    <a:pt x="2359787" y="106367"/>
                  </a:lnTo>
                  <a:lnTo>
                    <a:pt x="2309422" y="111762"/>
                  </a:lnTo>
                  <a:lnTo>
                    <a:pt x="2258997" y="118206"/>
                  </a:lnTo>
                  <a:lnTo>
                    <a:pt x="2208603" y="125181"/>
                  </a:lnTo>
                  <a:lnTo>
                    <a:pt x="2158333" y="132167"/>
                  </a:lnTo>
                  <a:lnTo>
                    <a:pt x="2108282" y="138645"/>
                  </a:lnTo>
                  <a:lnTo>
                    <a:pt x="2072799" y="156649"/>
                  </a:lnTo>
                  <a:lnTo>
                    <a:pt x="2032571" y="202371"/>
                  </a:lnTo>
                  <a:lnTo>
                    <a:pt x="2004210" y="246125"/>
                  </a:lnTo>
                  <a:lnTo>
                    <a:pt x="1975961" y="295178"/>
                  </a:lnTo>
                  <a:lnTo>
                    <a:pt x="1947768" y="345877"/>
                  </a:lnTo>
                  <a:lnTo>
                    <a:pt x="1919575" y="394575"/>
                  </a:lnTo>
                  <a:lnTo>
                    <a:pt x="1891325" y="437620"/>
                  </a:lnTo>
                  <a:lnTo>
                    <a:pt x="1862961" y="471363"/>
                  </a:lnTo>
                  <a:lnTo>
                    <a:pt x="1834427" y="492153"/>
                  </a:lnTo>
                  <a:lnTo>
                    <a:pt x="1805667" y="496341"/>
                  </a:lnTo>
                  <a:lnTo>
                    <a:pt x="1785089" y="489729"/>
                  </a:lnTo>
                  <a:lnTo>
                    <a:pt x="1743714" y="463337"/>
                  </a:lnTo>
                  <a:lnTo>
                    <a:pt x="1687382" y="410298"/>
                  </a:lnTo>
                  <a:lnTo>
                    <a:pt x="1651598" y="368583"/>
                  </a:lnTo>
                  <a:lnTo>
                    <a:pt x="1615624" y="325418"/>
                  </a:lnTo>
                  <a:lnTo>
                    <a:pt x="1579645" y="285572"/>
                  </a:lnTo>
                  <a:lnTo>
                    <a:pt x="1543850" y="253813"/>
                  </a:lnTo>
                  <a:lnTo>
                    <a:pt x="1508423" y="234911"/>
                  </a:lnTo>
                  <a:lnTo>
                    <a:pt x="1500092" y="232333"/>
                  </a:lnTo>
                  <a:lnTo>
                    <a:pt x="1491748" y="230962"/>
                  </a:lnTo>
                  <a:lnTo>
                    <a:pt x="1483455" y="231038"/>
                  </a:lnTo>
                  <a:lnTo>
                    <a:pt x="1439587" y="225817"/>
                  </a:lnTo>
                  <a:lnTo>
                    <a:pt x="1395390" y="211556"/>
                  </a:lnTo>
                  <a:lnTo>
                    <a:pt x="1351103" y="191533"/>
                  </a:lnTo>
                  <a:lnTo>
                    <a:pt x="1306963" y="169024"/>
                  </a:lnTo>
                  <a:lnTo>
                    <a:pt x="1273903" y="153674"/>
                  </a:lnTo>
                  <a:lnTo>
                    <a:pt x="1241174" y="142668"/>
                  </a:lnTo>
                  <a:lnTo>
                    <a:pt x="1208669" y="137191"/>
                  </a:lnTo>
                  <a:lnTo>
                    <a:pt x="1176280" y="138429"/>
                  </a:lnTo>
                  <a:lnTo>
                    <a:pt x="1128781" y="150940"/>
                  </a:lnTo>
                  <a:lnTo>
                    <a:pt x="1081323" y="171120"/>
                  </a:lnTo>
                  <a:lnTo>
                    <a:pt x="1033874" y="194987"/>
                  </a:lnTo>
                  <a:lnTo>
                    <a:pt x="986402" y="218557"/>
                  </a:lnTo>
                  <a:lnTo>
                    <a:pt x="938877" y="237846"/>
                  </a:lnTo>
                  <a:lnTo>
                    <a:pt x="891267" y="248869"/>
                  </a:lnTo>
                  <a:lnTo>
                    <a:pt x="880510" y="249287"/>
                  </a:lnTo>
                  <a:lnTo>
                    <a:pt x="869717" y="248004"/>
                  </a:lnTo>
                  <a:lnTo>
                    <a:pt x="814608" y="216343"/>
                  </a:lnTo>
                  <a:lnTo>
                    <a:pt x="780884" y="182769"/>
                  </a:lnTo>
                  <a:lnTo>
                    <a:pt x="746929" y="143380"/>
                  </a:lnTo>
                  <a:lnTo>
                    <a:pt x="712895" y="102200"/>
                  </a:lnTo>
                  <a:lnTo>
                    <a:pt x="678938" y="63249"/>
                  </a:lnTo>
                  <a:lnTo>
                    <a:pt x="645211" y="30551"/>
                  </a:lnTo>
                  <a:lnTo>
                    <a:pt x="611868" y="8127"/>
                  </a:lnTo>
                  <a:lnTo>
                    <a:pt x="579063" y="0"/>
                  </a:lnTo>
                  <a:lnTo>
                    <a:pt x="544744" y="2982"/>
                  </a:lnTo>
                  <a:lnTo>
                    <a:pt x="502065" y="11064"/>
                  </a:lnTo>
                  <a:lnTo>
                    <a:pt x="452903" y="23927"/>
                  </a:lnTo>
                  <a:lnTo>
                    <a:pt x="399135" y="41253"/>
                  </a:lnTo>
                  <a:lnTo>
                    <a:pt x="342640" y="62725"/>
                  </a:lnTo>
                  <a:lnTo>
                    <a:pt x="288020" y="86893"/>
                  </a:lnTo>
                  <a:lnTo>
                    <a:pt x="234004" y="112383"/>
                  </a:lnTo>
                  <a:lnTo>
                    <a:pt x="182216" y="135514"/>
                  </a:lnTo>
                  <a:lnTo>
                    <a:pt x="134283" y="152603"/>
                  </a:lnTo>
                  <a:lnTo>
                    <a:pt x="82607" y="165600"/>
                  </a:lnTo>
                  <a:lnTo>
                    <a:pt x="42323" y="170624"/>
                  </a:lnTo>
                  <a:lnTo>
                    <a:pt x="0" y="167825"/>
                  </a:lnTo>
                </a:path>
              </a:pathLst>
            </a:custGeom>
            <a:ln w="12750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026748"/>
              <a:ext cx="5760720" cy="741045"/>
            </a:xfrm>
            <a:custGeom>
              <a:avLst/>
              <a:gdLst/>
              <a:ahLst/>
              <a:cxnLst/>
              <a:rect l="l" t="t" r="r" b="b"/>
              <a:pathLst>
                <a:path w="5760720" h="741045">
                  <a:moveTo>
                    <a:pt x="5760109" y="605895"/>
                  </a:moveTo>
                  <a:lnTo>
                    <a:pt x="5720381" y="599365"/>
                  </a:lnTo>
                  <a:lnTo>
                    <a:pt x="5680826" y="580108"/>
                  </a:lnTo>
                  <a:lnTo>
                    <a:pt x="5643782" y="551762"/>
                  </a:lnTo>
                  <a:lnTo>
                    <a:pt x="5609298" y="517589"/>
                  </a:lnTo>
                  <a:lnTo>
                    <a:pt x="5577419" y="480848"/>
                  </a:lnTo>
                  <a:lnTo>
                    <a:pt x="5548193" y="444802"/>
                  </a:lnTo>
                  <a:lnTo>
                    <a:pt x="5521668" y="412710"/>
                  </a:lnTo>
                  <a:lnTo>
                    <a:pt x="5497891" y="387833"/>
                  </a:lnTo>
                  <a:lnTo>
                    <a:pt x="5476909" y="373433"/>
                  </a:lnTo>
                  <a:lnTo>
                    <a:pt x="5458769" y="372770"/>
                  </a:lnTo>
                  <a:lnTo>
                    <a:pt x="5431916" y="391421"/>
                  </a:lnTo>
                  <a:lnTo>
                    <a:pt x="5404539" y="422152"/>
                  </a:lnTo>
                  <a:lnTo>
                    <a:pt x="5376763" y="461929"/>
                  </a:lnTo>
                  <a:lnTo>
                    <a:pt x="5348710" y="507717"/>
                  </a:lnTo>
                  <a:lnTo>
                    <a:pt x="5320505" y="556482"/>
                  </a:lnTo>
                  <a:lnTo>
                    <a:pt x="5292270" y="605187"/>
                  </a:lnTo>
                  <a:lnTo>
                    <a:pt x="5264129" y="650798"/>
                  </a:lnTo>
                  <a:lnTo>
                    <a:pt x="5234030" y="692347"/>
                  </a:lnTo>
                  <a:lnTo>
                    <a:pt x="5204020" y="722849"/>
                  </a:lnTo>
                  <a:lnTo>
                    <a:pt x="5144444" y="740663"/>
                  </a:lnTo>
                  <a:lnTo>
                    <a:pt x="5114852" y="725305"/>
                  </a:lnTo>
                  <a:lnTo>
                    <a:pt x="5085420" y="697482"/>
                  </a:lnTo>
                  <a:lnTo>
                    <a:pt x="5056096" y="660505"/>
                  </a:lnTo>
                  <a:lnTo>
                    <a:pt x="5026834" y="617683"/>
                  </a:lnTo>
                  <a:lnTo>
                    <a:pt x="4997583" y="572323"/>
                  </a:lnTo>
                  <a:lnTo>
                    <a:pt x="4968294" y="527736"/>
                  </a:lnTo>
                  <a:lnTo>
                    <a:pt x="4938918" y="487230"/>
                  </a:lnTo>
                  <a:lnTo>
                    <a:pt x="4909407" y="454115"/>
                  </a:lnTo>
                  <a:lnTo>
                    <a:pt x="4849779" y="423290"/>
                  </a:lnTo>
                  <a:lnTo>
                    <a:pt x="4812978" y="416280"/>
                  </a:lnTo>
                  <a:lnTo>
                    <a:pt x="4776481" y="398608"/>
                  </a:lnTo>
                  <a:lnTo>
                    <a:pt x="4740164" y="374184"/>
                  </a:lnTo>
                  <a:lnTo>
                    <a:pt x="4703902" y="346916"/>
                  </a:lnTo>
                  <a:lnTo>
                    <a:pt x="4667568" y="320713"/>
                  </a:lnTo>
                  <a:lnTo>
                    <a:pt x="4631039" y="299486"/>
                  </a:lnTo>
                  <a:lnTo>
                    <a:pt x="4594188" y="287142"/>
                  </a:lnTo>
                  <a:lnTo>
                    <a:pt x="4556891" y="287591"/>
                  </a:lnTo>
                  <a:lnTo>
                    <a:pt x="4508595" y="298273"/>
                  </a:lnTo>
                  <a:lnTo>
                    <a:pt x="4460143" y="308847"/>
                  </a:lnTo>
                  <a:lnTo>
                    <a:pt x="4411637" y="318462"/>
                  </a:lnTo>
                  <a:lnTo>
                    <a:pt x="4363178" y="326267"/>
                  </a:lnTo>
                  <a:lnTo>
                    <a:pt x="4314868" y="331411"/>
                  </a:lnTo>
                  <a:lnTo>
                    <a:pt x="4266811" y="333044"/>
                  </a:lnTo>
                  <a:lnTo>
                    <a:pt x="4230256" y="340939"/>
                  </a:lnTo>
                  <a:lnTo>
                    <a:pt x="4193269" y="362117"/>
                  </a:lnTo>
                  <a:lnTo>
                    <a:pt x="4155978" y="391900"/>
                  </a:lnTo>
                  <a:lnTo>
                    <a:pt x="4118513" y="425615"/>
                  </a:lnTo>
                  <a:lnTo>
                    <a:pt x="4081002" y="458584"/>
                  </a:lnTo>
                  <a:lnTo>
                    <a:pt x="4043576" y="486131"/>
                  </a:lnTo>
                  <a:lnTo>
                    <a:pt x="4006362" y="503582"/>
                  </a:lnTo>
                  <a:lnTo>
                    <a:pt x="3969491" y="506260"/>
                  </a:lnTo>
                  <a:lnTo>
                    <a:pt x="3934757" y="491998"/>
                  </a:lnTo>
                  <a:lnTo>
                    <a:pt x="3900381" y="464221"/>
                  </a:lnTo>
                  <a:lnTo>
                    <a:pt x="3866234" y="427555"/>
                  </a:lnTo>
                  <a:lnTo>
                    <a:pt x="3832183" y="386623"/>
                  </a:lnTo>
                  <a:lnTo>
                    <a:pt x="3798100" y="346051"/>
                  </a:lnTo>
                  <a:lnTo>
                    <a:pt x="3763852" y="310464"/>
                  </a:lnTo>
                  <a:lnTo>
                    <a:pt x="3719174" y="277001"/>
                  </a:lnTo>
                  <a:lnTo>
                    <a:pt x="3674533" y="263055"/>
                  </a:lnTo>
                  <a:lnTo>
                    <a:pt x="3635212" y="269840"/>
                  </a:lnTo>
                  <a:lnTo>
                    <a:pt x="3596519" y="290290"/>
                  </a:lnTo>
                  <a:lnTo>
                    <a:pt x="3558407" y="319747"/>
                  </a:lnTo>
                  <a:lnTo>
                    <a:pt x="3520824" y="353552"/>
                  </a:lnTo>
                  <a:lnTo>
                    <a:pt x="3483721" y="387046"/>
                  </a:lnTo>
                  <a:lnTo>
                    <a:pt x="3447050" y="415570"/>
                  </a:lnTo>
                  <a:lnTo>
                    <a:pt x="3410759" y="434467"/>
                  </a:lnTo>
                  <a:lnTo>
                    <a:pt x="3374801" y="439077"/>
                  </a:lnTo>
                  <a:lnTo>
                    <a:pt x="3352992" y="440856"/>
                  </a:lnTo>
                  <a:lnTo>
                    <a:pt x="3331179" y="450437"/>
                  </a:lnTo>
                  <a:lnTo>
                    <a:pt x="3309114" y="466694"/>
                  </a:lnTo>
                  <a:lnTo>
                    <a:pt x="3286548" y="488505"/>
                  </a:lnTo>
                  <a:lnTo>
                    <a:pt x="3249782" y="530422"/>
                  </a:lnTo>
                  <a:lnTo>
                    <a:pt x="3214630" y="573509"/>
                  </a:lnTo>
                  <a:lnTo>
                    <a:pt x="3180241" y="613841"/>
                  </a:lnTo>
                  <a:lnTo>
                    <a:pt x="3145763" y="647493"/>
                  </a:lnTo>
                  <a:lnTo>
                    <a:pt x="3110341" y="670540"/>
                  </a:lnTo>
                  <a:lnTo>
                    <a:pt x="3073125" y="679056"/>
                  </a:lnTo>
                  <a:lnTo>
                    <a:pt x="3037252" y="671284"/>
                  </a:lnTo>
                  <a:lnTo>
                    <a:pt x="3001298" y="648532"/>
                  </a:lnTo>
                  <a:lnTo>
                    <a:pt x="2965387" y="611462"/>
                  </a:lnTo>
                  <a:lnTo>
                    <a:pt x="2929640" y="560735"/>
                  </a:lnTo>
                  <a:lnTo>
                    <a:pt x="2894182" y="497014"/>
                  </a:lnTo>
                  <a:lnTo>
                    <a:pt x="2870516" y="447972"/>
                  </a:lnTo>
                  <a:lnTo>
                    <a:pt x="2846951" y="397145"/>
                  </a:lnTo>
                  <a:lnTo>
                    <a:pt x="2823447" y="347671"/>
                  </a:lnTo>
                  <a:lnTo>
                    <a:pt x="2799962" y="302690"/>
                  </a:lnTo>
                  <a:lnTo>
                    <a:pt x="2776455" y="265341"/>
                  </a:lnTo>
                  <a:lnTo>
                    <a:pt x="2729209" y="226098"/>
                  </a:lnTo>
                  <a:lnTo>
                    <a:pt x="2721072" y="224438"/>
                  </a:lnTo>
                  <a:lnTo>
                    <a:pt x="2712916" y="222642"/>
                  </a:lnTo>
                  <a:lnTo>
                    <a:pt x="2651647" y="204061"/>
                  </a:lnTo>
                  <a:lnTo>
                    <a:pt x="2606680" y="185556"/>
                  </a:lnTo>
                  <a:lnTo>
                    <a:pt x="2561709" y="165558"/>
                  </a:lnTo>
                  <a:lnTo>
                    <a:pt x="2516750" y="146497"/>
                  </a:lnTo>
                  <a:lnTo>
                    <a:pt x="2471821" y="130803"/>
                  </a:lnTo>
                  <a:lnTo>
                    <a:pt x="2426936" y="120903"/>
                  </a:lnTo>
                  <a:lnTo>
                    <a:pt x="2421335" y="120141"/>
                  </a:lnTo>
                  <a:lnTo>
                    <a:pt x="2415747" y="120383"/>
                  </a:lnTo>
                  <a:lnTo>
                    <a:pt x="2360742" y="128095"/>
                  </a:lnTo>
                  <a:lnTo>
                    <a:pt x="2311111" y="137945"/>
                  </a:lnTo>
                  <a:lnTo>
                    <a:pt x="2261416" y="149680"/>
                  </a:lnTo>
                  <a:lnTo>
                    <a:pt x="2211816" y="162421"/>
                  </a:lnTo>
                  <a:lnTo>
                    <a:pt x="2162474" y="175291"/>
                  </a:lnTo>
                  <a:lnTo>
                    <a:pt x="2113551" y="187413"/>
                  </a:lnTo>
                  <a:lnTo>
                    <a:pt x="2076991" y="208002"/>
                  </a:lnTo>
                  <a:lnTo>
                    <a:pt x="2036298" y="249663"/>
                  </a:lnTo>
                  <a:lnTo>
                    <a:pt x="2007772" y="286932"/>
                  </a:lnTo>
                  <a:lnTo>
                    <a:pt x="1979368" y="327445"/>
                  </a:lnTo>
                  <a:lnTo>
                    <a:pt x="1951029" y="368222"/>
                  </a:lnTo>
                  <a:lnTo>
                    <a:pt x="1922701" y="406286"/>
                  </a:lnTo>
                  <a:lnTo>
                    <a:pt x="1894327" y="438657"/>
                  </a:lnTo>
                  <a:lnTo>
                    <a:pt x="1865853" y="462355"/>
                  </a:lnTo>
                  <a:lnTo>
                    <a:pt x="1837223" y="474401"/>
                  </a:lnTo>
                  <a:lnTo>
                    <a:pt x="1808383" y="471817"/>
                  </a:lnTo>
                  <a:lnTo>
                    <a:pt x="1767127" y="448146"/>
                  </a:lnTo>
                  <a:lnTo>
                    <a:pt x="1725375" y="415302"/>
                  </a:lnTo>
                  <a:lnTo>
                    <a:pt x="1693785" y="385877"/>
                  </a:lnTo>
                  <a:lnTo>
                    <a:pt x="1661694" y="349988"/>
                  </a:lnTo>
                  <a:lnTo>
                    <a:pt x="1629287" y="311154"/>
                  </a:lnTo>
                  <a:lnTo>
                    <a:pt x="1596746" y="272895"/>
                  </a:lnTo>
                  <a:lnTo>
                    <a:pt x="1564255" y="238728"/>
                  </a:lnTo>
                  <a:lnTo>
                    <a:pt x="1531997" y="212173"/>
                  </a:lnTo>
                  <a:lnTo>
                    <a:pt x="1493588" y="195165"/>
                  </a:lnTo>
                  <a:lnTo>
                    <a:pt x="1473954" y="193179"/>
                  </a:lnTo>
                  <a:lnTo>
                    <a:pt x="1427611" y="188578"/>
                  </a:lnTo>
                  <a:lnTo>
                    <a:pt x="1380912" y="175661"/>
                  </a:lnTo>
                  <a:lnTo>
                    <a:pt x="1334191" y="157212"/>
                  </a:lnTo>
                  <a:lnTo>
                    <a:pt x="1287784" y="136016"/>
                  </a:lnTo>
                  <a:lnTo>
                    <a:pt x="1254926" y="123143"/>
                  </a:lnTo>
                  <a:lnTo>
                    <a:pt x="1222627" y="116104"/>
                  </a:lnTo>
                  <a:lnTo>
                    <a:pt x="1190547" y="115441"/>
                  </a:lnTo>
                  <a:lnTo>
                    <a:pt x="1158346" y="121691"/>
                  </a:lnTo>
                  <a:lnTo>
                    <a:pt x="1112627" y="140136"/>
                  </a:lnTo>
                  <a:lnTo>
                    <a:pt x="1066639" y="165234"/>
                  </a:lnTo>
                  <a:lnTo>
                    <a:pt x="1020489" y="193351"/>
                  </a:lnTo>
                  <a:lnTo>
                    <a:pt x="974285" y="220849"/>
                  </a:lnTo>
                  <a:lnTo>
                    <a:pt x="928135" y="244093"/>
                  </a:lnTo>
                  <a:lnTo>
                    <a:pt x="882146" y="259448"/>
                  </a:lnTo>
                  <a:lnTo>
                    <a:pt x="871159" y="261114"/>
                  </a:lnTo>
                  <a:lnTo>
                    <a:pt x="860205" y="261056"/>
                  </a:lnTo>
                  <a:lnTo>
                    <a:pt x="803902" y="231329"/>
                  </a:lnTo>
                  <a:lnTo>
                    <a:pt x="769214" y="196517"/>
                  </a:lnTo>
                  <a:lnTo>
                    <a:pt x="734225" y="154829"/>
                  </a:lnTo>
                  <a:lnTo>
                    <a:pt x="699120" y="110743"/>
                  </a:lnTo>
                  <a:lnTo>
                    <a:pt x="664087" y="68739"/>
                  </a:lnTo>
                  <a:lnTo>
                    <a:pt x="629312" y="33295"/>
                  </a:lnTo>
                  <a:lnTo>
                    <a:pt x="594981" y="8889"/>
                  </a:lnTo>
                  <a:lnTo>
                    <a:pt x="561281" y="0"/>
                  </a:lnTo>
                  <a:lnTo>
                    <a:pt x="524352" y="1383"/>
                  </a:lnTo>
                  <a:lnTo>
                    <a:pt x="479503" y="5522"/>
                  </a:lnTo>
                  <a:lnTo>
                    <a:pt x="428557" y="13430"/>
                  </a:lnTo>
                  <a:lnTo>
                    <a:pt x="373337" y="26119"/>
                  </a:lnTo>
                  <a:lnTo>
                    <a:pt x="315663" y="44602"/>
                  </a:lnTo>
                  <a:lnTo>
                    <a:pt x="270274" y="63891"/>
                  </a:lnTo>
                  <a:lnTo>
                    <a:pt x="225032" y="86022"/>
                  </a:lnTo>
                  <a:lnTo>
                    <a:pt x="180781" y="107894"/>
                  </a:lnTo>
                  <a:lnTo>
                    <a:pt x="138370" y="126402"/>
                  </a:lnTo>
                  <a:lnTo>
                    <a:pt x="98645" y="138442"/>
                  </a:lnTo>
                  <a:lnTo>
                    <a:pt x="45029" y="148461"/>
                  </a:lnTo>
                  <a:lnTo>
                    <a:pt x="2557" y="152298"/>
                  </a:lnTo>
                  <a:lnTo>
                    <a:pt x="0" y="152192"/>
                  </a:lnTo>
                </a:path>
              </a:pathLst>
            </a:custGeom>
            <a:ln w="12560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177629"/>
              <a:ext cx="5760720" cy="734695"/>
            </a:xfrm>
            <a:custGeom>
              <a:avLst/>
              <a:gdLst/>
              <a:ahLst/>
              <a:cxnLst/>
              <a:rect l="l" t="t" r="r" b="b"/>
              <a:pathLst>
                <a:path w="5760720" h="734695">
                  <a:moveTo>
                    <a:pt x="5760109" y="556281"/>
                  </a:moveTo>
                  <a:lnTo>
                    <a:pt x="5701301" y="551833"/>
                  </a:lnTo>
                  <a:lnTo>
                    <a:pt x="5659411" y="532071"/>
                  </a:lnTo>
                  <a:lnTo>
                    <a:pt x="5620416" y="503739"/>
                  </a:lnTo>
                  <a:lnTo>
                    <a:pt x="5584345" y="470805"/>
                  </a:lnTo>
                  <a:lnTo>
                    <a:pt x="5551230" y="437239"/>
                  </a:lnTo>
                  <a:lnTo>
                    <a:pt x="5521101" y="407011"/>
                  </a:lnTo>
                  <a:lnTo>
                    <a:pt x="5493987" y="384090"/>
                  </a:lnTo>
                  <a:lnTo>
                    <a:pt x="5469919" y="372445"/>
                  </a:lnTo>
                  <a:lnTo>
                    <a:pt x="5448927" y="376047"/>
                  </a:lnTo>
                  <a:lnTo>
                    <a:pt x="5395533" y="433000"/>
                  </a:lnTo>
                  <a:lnTo>
                    <a:pt x="5367958" y="474612"/>
                  </a:lnTo>
                  <a:lnTo>
                    <a:pt x="5340027" y="521015"/>
                  </a:lnTo>
                  <a:lnTo>
                    <a:pt x="5311911" y="569236"/>
                  </a:lnTo>
                  <a:lnTo>
                    <a:pt x="5283782" y="616304"/>
                  </a:lnTo>
                  <a:lnTo>
                    <a:pt x="5255811" y="659244"/>
                  </a:lnTo>
                  <a:lnTo>
                    <a:pt x="5225825" y="696906"/>
                  </a:lnTo>
                  <a:lnTo>
                    <a:pt x="5195899" y="722622"/>
                  </a:lnTo>
                  <a:lnTo>
                    <a:pt x="5166010" y="734562"/>
                  </a:lnTo>
                  <a:lnTo>
                    <a:pt x="5136139" y="730897"/>
                  </a:lnTo>
                  <a:lnTo>
                    <a:pt x="5078421" y="682031"/>
                  </a:lnTo>
                  <a:lnTo>
                    <a:pt x="5049629" y="643297"/>
                  </a:lnTo>
                  <a:lnTo>
                    <a:pt x="5020835" y="599299"/>
                  </a:lnTo>
                  <a:lnTo>
                    <a:pt x="4992008" y="553239"/>
                  </a:lnTo>
                  <a:lnTo>
                    <a:pt x="4963112" y="508319"/>
                  </a:lnTo>
                  <a:lnTo>
                    <a:pt x="4934115" y="467741"/>
                  </a:lnTo>
                  <a:lnTo>
                    <a:pt x="4904981" y="434709"/>
                  </a:lnTo>
                  <a:lnTo>
                    <a:pt x="4846172" y="404088"/>
                  </a:lnTo>
                  <a:lnTo>
                    <a:pt x="4805098" y="396698"/>
                  </a:lnTo>
                  <a:lnTo>
                    <a:pt x="4764332" y="378727"/>
                  </a:lnTo>
                  <a:lnTo>
                    <a:pt x="4723686" y="355248"/>
                  </a:lnTo>
                  <a:lnTo>
                    <a:pt x="4682977" y="331337"/>
                  </a:lnTo>
                  <a:lnTo>
                    <a:pt x="4642018" y="312067"/>
                  </a:lnTo>
                  <a:lnTo>
                    <a:pt x="4600623" y="302512"/>
                  </a:lnTo>
                  <a:lnTo>
                    <a:pt x="4558606" y="307746"/>
                  </a:lnTo>
                  <a:lnTo>
                    <a:pt x="4511718" y="323496"/>
                  </a:lnTo>
                  <a:lnTo>
                    <a:pt x="4464597" y="338526"/>
                  </a:lnTo>
                  <a:lnTo>
                    <a:pt x="4417387" y="351850"/>
                  </a:lnTo>
                  <a:lnTo>
                    <a:pt x="4370230" y="362479"/>
                  </a:lnTo>
                  <a:lnTo>
                    <a:pt x="4323271" y="369426"/>
                  </a:lnTo>
                  <a:lnTo>
                    <a:pt x="4276653" y="371703"/>
                  </a:lnTo>
                  <a:lnTo>
                    <a:pt x="4241013" y="378599"/>
                  </a:lnTo>
                  <a:lnTo>
                    <a:pt x="4204905" y="397060"/>
                  </a:lnTo>
                  <a:lnTo>
                    <a:pt x="4168463" y="422858"/>
                  </a:lnTo>
                  <a:lnTo>
                    <a:pt x="4131823" y="451767"/>
                  </a:lnTo>
                  <a:lnTo>
                    <a:pt x="4095118" y="479561"/>
                  </a:lnTo>
                  <a:lnTo>
                    <a:pt x="4058483" y="502012"/>
                  </a:lnTo>
                  <a:lnTo>
                    <a:pt x="4022054" y="514895"/>
                  </a:lnTo>
                  <a:lnTo>
                    <a:pt x="3985963" y="513981"/>
                  </a:lnTo>
                  <a:lnTo>
                    <a:pt x="3951692" y="497420"/>
                  </a:lnTo>
                  <a:lnTo>
                    <a:pt x="3917838" y="468474"/>
                  </a:lnTo>
                  <a:lnTo>
                    <a:pt x="3884247" y="431655"/>
                  </a:lnTo>
                  <a:lnTo>
                    <a:pt x="3850766" y="391476"/>
                  </a:lnTo>
                  <a:lnTo>
                    <a:pt x="3817239" y="352449"/>
                  </a:lnTo>
                  <a:lnTo>
                    <a:pt x="3783512" y="319087"/>
                  </a:lnTo>
                  <a:lnTo>
                    <a:pt x="3738710" y="287782"/>
                  </a:lnTo>
                  <a:lnTo>
                    <a:pt x="3694193" y="274307"/>
                  </a:lnTo>
                  <a:lnTo>
                    <a:pt x="3654356" y="279521"/>
                  </a:lnTo>
                  <a:lnTo>
                    <a:pt x="3615555" y="296988"/>
                  </a:lnTo>
                  <a:lnTo>
                    <a:pt x="3577688" y="322471"/>
                  </a:lnTo>
                  <a:lnTo>
                    <a:pt x="3540650" y="351732"/>
                  </a:lnTo>
                  <a:lnTo>
                    <a:pt x="3504339" y="380537"/>
                  </a:lnTo>
                  <a:lnTo>
                    <a:pt x="3468651" y="404648"/>
                  </a:lnTo>
                  <a:lnTo>
                    <a:pt x="3433482" y="419829"/>
                  </a:lnTo>
                  <a:lnTo>
                    <a:pt x="3398728" y="421843"/>
                  </a:lnTo>
                  <a:lnTo>
                    <a:pt x="3377209" y="422159"/>
                  </a:lnTo>
                  <a:lnTo>
                    <a:pt x="3355708" y="429936"/>
                  </a:lnTo>
                  <a:lnTo>
                    <a:pt x="3333857" y="444213"/>
                  </a:lnTo>
                  <a:lnTo>
                    <a:pt x="3311288" y="464032"/>
                  </a:lnTo>
                  <a:lnTo>
                    <a:pt x="3274126" y="502253"/>
                  </a:lnTo>
                  <a:lnTo>
                    <a:pt x="3239433" y="539946"/>
                  </a:lnTo>
                  <a:lnTo>
                    <a:pt x="3205909" y="574243"/>
                  </a:lnTo>
                  <a:lnTo>
                    <a:pt x="3172252" y="602274"/>
                  </a:lnTo>
                  <a:lnTo>
                    <a:pt x="3137162" y="621171"/>
                  </a:lnTo>
                  <a:lnTo>
                    <a:pt x="3099338" y="628065"/>
                  </a:lnTo>
                  <a:lnTo>
                    <a:pt x="3061199" y="624076"/>
                  </a:lnTo>
                  <a:lnTo>
                    <a:pt x="3022907" y="610655"/>
                  </a:lnTo>
                  <a:lnTo>
                    <a:pt x="2984649" y="585417"/>
                  </a:lnTo>
                  <a:lnTo>
                    <a:pt x="2946611" y="545978"/>
                  </a:lnTo>
                  <a:lnTo>
                    <a:pt x="2908978" y="489953"/>
                  </a:lnTo>
                  <a:lnTo>
                    <a:pt x="2884017" y="443109"/>
                  </a:lnTo>
                  <a:lnTo>
                    <a:pt x="2859211" y="392342"/>
                  </a:lnTo>
                  <a:lnTo>
                    <a:pt x="2834499" y="341311"/>
                  </a:lnTo>
                  <a:lnTo>
                    <a:pt x="2809820" y="293677"/>
                  </a:lnTo>
                  <a:lnTo>
                    <a:pt x="2785112" y="253098"/>
                  </a:lnTo>
                  <a:lnTo>
                    <a:pt x="2760316" y="223235"/>
                  </a:lnTo>
                  <a:lnTo>
                    <a:pt x="2718570" y="203220"/>
                  </a:lnTo>
                  <a:lnTo>
                    <a:pt x="2701714" y="199047"/>
                  </a:lnTo>
                  <a:lnTo>
                    <a:pt x="2656018" y="187822"/>
                  </a:lnTo>
                  <a:lnTo>
                    <a:pt x="2610334" y="176301"/>
                  </a:lnTo>
                  <a:lnTo>
                    <a:pt x="2564663" y="165068"/>
                  </a:lnTo>
                  <a:lnTo>
                    <a:pt x="2519006" y="154702"/>
                  </a:lnTo>
                  <a:lnTo>
                    <a:pt x="2473363" y="145785"/>
                  </a:lnTo>
                  <a:lnTo>
                    <a:pt x="2427737" y="138900"/>
                  </a:lnTo>
                  <a:lnTo>
                    <a:pt x="2421907" y="138176"/>
                  </a:lnTo>
                  <a:lnTo>
                    <a:pt x="2416142" y="138747"/>
                  </a:lnTo>
                  <a:lnTo>
                    <a:pt x="2361708" y="149972"/>
                  </a:lnTo>
                  <a:lnTo>
                    <a:pt x="2312786" y="164385"/>
                  </a:lnTo>
                  <a:lnTo>
                    <a:pt x="2263784" y="181581"/>
                  </a:lnTo>
                  <a:lnTo>
                    <a:pt x="2214956" y="200214"/>
                  </a:lnTo>
                  <a:lnTo>
                    <a:pt x="2166551" y="218939"/>
                  </a:lnTo>
                  <a:lnTo>
                    <a:pt x="2118822" y="236410"/>
                  </a:lnTo>
                  <a:lnTo>
                    <a:pt x="2081187" y="259599"/>
                  </a:lnTo>
                  <a:lnTo>
                    <a:pt x="2036480" y="300881"/>
                  </a:lnTo>
                  <a:lnTo>
                    <a:pt x="2004252" y="335925"/>
                  </a:lnTo>
                  <a:lnTo>
                    <a:pt x="1972154" y="371739"/>
                  </a:lnTo>
                  <a:lnTo>
                    <a:pt x="1940115" y="405042"/>
                  </a:lnTo>
                  <a:lnTo>
                    <a:pt x="1908063" y="432555"/>
                  </a:lnTo>
                  <a:lnTo>
                    <a:pt x="1875924" y="450997"/>
                  </a:lnTo>
                  <a:lnTo>
                    <a:pt x="1843628" y="457088"/>
                  </a:lnTo>
                  <a:lnTo>
                    <a:pt x="1811101" y="447548"/>
                  </a:lnTo>
                  <a:lnTo>
                    <a:pt x="1790405" y="434078"/>
                  </a:lnTo>
                  <a:lnTo>
                    <a:pt x="1769778" y="418166"/>
                  </a:lnTo>
                  <a:lnTo>
                    <a:pt x="1749032" y="401320"/>
                  </a:lnTo>
                  <a:lnTo>
                    <a:pt x="1727979" y="385051"/>
                  </a:lnTo>
                  <a:lnTo>
                    <a:pt x="1695068" y="356138"/>
                  </a:lnTo>
                  <a:lnTo>
                    <a:pt x="1661483" y="319364"/>
                  </a:lnTo>
                  <a:lnTo>
                    <a:pt x="1627465" y="278765"/>
                  </a:lnTo>
                  <a:lnTo>
                    <a:pt x="1593253" y="238376"/>
                  </a:lnTo>
                  <a:lnTo>
                    <a:pt x="1559088" y="202231"/>
                  </a:lnTo>
                  <a:lnTo>
                    <a:pt x="1525211" y="174365"/>
                  </a:lnTo>
                  <a:lnTo>
                    <a:pt x="1485003" y="157351"/>
                  </a:lnTo>
                  <a:lnTo>
                    <a:pt x="1464442" y="155537"/>
                  </a:lnTo>
                  <a:lnTo>
                    <a:pt x="1415642" y="151551"/>
                  </a:lnTo>
                  <a:lnTo>
                    <a:pt x="1366464" y="139966"/>
                  </a:lnTo>
                  <a:lnTo>
                    <a:pt x="1317320" y="123086"/>
                  </a:lnTo>
                  <a:lnTo>
                    <a:pt x="1268620" y="103213"/>
                  </a:lnTo>
                  <a:lnTo>
                    <a:pt x="1236008" y="92747"/>
                  </a:lnTo>
                  <a:lnTo>
                    <a:pt x="1172507" y="93772"/>
                  </a:lnTo>
                  <a:lnTo>
                    <a:pt x="1096543" y="129334"/>
                  </a:lnTo>
                  <a:lnTo>
                    <a:pt x="1052019" y="159411"/>
                  </a:lnTo>
                  <a:lnTo>
                    <a:pt x="1007116" y="191978"/>
                  </a:lnTo>
                  <a:lnTo>
                    <a:pt x="962126" y="223599"/>
                  </a:lnTo>
                  <a:lnTo>
                    <a:pt x="917338" y="250840"/>
                  </a:lnTo>
                  <a:lnTo>
                    <a:pt x="873041" y="270268"/>
                  </a:lnTo>
                  <a:lnTo>
                    <a:pt x="861777" y="273212"/>
                  </a:lnTo>
                  <a:lnTo>
                    <a:pt x="850663" y="274359"/>
                  </a:lnTo>
                  <a:lnTo>
                    <a:pt x="839540" y="273328"/>
                  </a:lnTo>
                  <a:lnTo>
                    <a:pt x="797138" y="249800"/>
                  </a:lnTo>
                  <a:lnTo>
                    <a:pt x="765531" y="219287"/>
                  </a:lnTo>
                  <a:lnTo>
                    <a:pt x="733585" y="181656"/>
                  </a:lnTo>
                  <a:lnTo>
                    <a:pt x="701454" y="140369"/>
                  </a:lnTo>
                  <a:lnTo>
                    <a:pt x="669295" y="98885"/>
                  </a:lnTo>
                  <a:lnTo>
                    <a:pt x="637262" y="60668"/>
                  </a:lnTo>
                  <a:lnTo>
                    <a:pt x="605513" y="29176"/>
                  </a:lnTo>
                  <a:lnTo>
                    <a:pt x="574204" y="7872"/>
                  </a:lnTo>
                  <a:lnTo>
                    <a:pt x="543488" y="216"/>
                  </a:lnTo>
                  <a:lnTo>
                    <a:pt x="503947" y="0"/>
                  </a:lnTo>
                  <a:lnTo>
                    <a:pt x="456928" y="188"/>
                  </a:lnTo>
                  <a:lnTo>
                    <a:pt x="404199" y="3134"/>
                  </a:lnTo>
                  <a:lnTo>
                    <a:pt x="347529" y="11190"/>
                  </a:lnTo>
                  <a:lnTo>
                    <a:pt x="288688" y="26708"/>
                  </a:lnTo>
                  <a:lnTo>
                    <a:pt x="241598" y="46165"/>
                  </a:lnTo>
                  <a:lnTo>
                    <a:pt x="194635" y="70008"/>
                  </a:lnTo>
                  <a:lnTo>
                    <a:pt x="148650" y="93902"/>
                  </a:lnTo>
                  <a:lnTo>
                    <a:pt x="104491" y="113515"/>
                  </a:lnTo>
                  <a:lnTo>
                    <a:pt x="63009" y="124510"/>
                  </a:lnTo>
                  <a:lnTo>
                    <a:pt x="34027" y="128333"/>
                  </a:lnTo>
                  <a:lnTo>
                    <a:pt x="7471" y="131549"/>
                  </a:lnTo>
                  <a:lnTo>
                    <a:pt x="0" y="132212"/>
                  </a:lnTo>
                </a:path>
              </a:pathLst>
            </a:custGeom>
            <a:ln w="12357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7321324"/>
              <a:ext cx="5760720" cy="736600"/>
            </a:xfrm>
            <a:custGeom>
              <a:avLst/>
              <a:gdLst/>
              <a:ahLst/>
              <a:cxnLst/>
              <a:rect l="l" t="t" r="r" b="b"/>
              <a:pathLst>
                <a:path w="5760720" h="736600">
                  <a:moveTo>
                    <a:pt x="5760109" y="514282"/>
                  </a:moveTo>
                  <a:lnTo>
                    <a:pt x="5681553" y="511510"/>
                  </a:lnTo>
                  <a:lnTo>
                    <a:pt x="5636759" y="491503"/>
                  </a:lnTo>
                  <a:lnTo>
                    <a:pt x="5595345" y="463954"/>
                  </a:lnTo>
                  <a:lnTo>
                    <a:pt x="5557315" y="433817"/>
                  </a:lnTo>
                  <a:lnTo>
                    <a:pt x="5522671" y="406048"/>
                  </a:lnTo>
                  <a:lnTo>
                    <a:pt x="5491416" y="385602"/>
                  </a:lnTo>
                  <a:lnTo>
                    <a:pt x="5439084" y="386496"/>
                  </a:lnTo>
                  <a:lnTo>
                    <a:pt x="5386380" y="450756"/>
                  </a:lnTo>
                  <a:lnTo>
                    <a:pt x="5359009" y="494217"/>
                  </a:lnTo>
                  <a:lnTo>
                    <a:pt x="5331232" y="541304"/>
                  </a:lnTo>
                  <a:lnTo>
                    <a:pt x="5303254" y="589071"/>
                  </a:lnTo>
                  <a:lnTo>
                    <a:pt x="5275281" y="634573"/>
                  </a:lnTo>
                  <a:lnTo>
                    <a:pt x="5247518" y="674862"/>
                  </a:lnTo>
                  <a:lnTo>
                    <a:pt x="5217623" y="708672"/>
                  </a:lnTo>
                  <a:lnTo>
                    <a:pt x="5187782" y="729643"/>
                  </a:lnTo>
                  <a:lnTo>
                    <a:pt x="5157890" y="736584"/>
                  </a:lnTo>
                  <a:lnTo>
                    <a:pt x="5127845" y="728303"/>
                  </a:lnTo>
                  <a:lnTo>
                    <a:pt x="5071432" y="673939"/>
                  </a:lnTo>
                  <a:lnTo>
                    <a:pt x="5043168" y="633477"/>
                  </a:lnTo>
                  <a:lnTo>
                    <a:pt x="5014841" y="588301"/>
                  </a:lnTo>
                  <a:lnTo>
                    <a:pt x="4986434" y="541515"/>
                  </a:lnTo>
                  <a:lnTo>
                    <a:pt x="4957929" y="496223"/>
                  </a:lnTo>
                  <a:lnTo>
                    <a:pt x="4929307" y="455530"/>
                  </a:lnTo>
                  <a:lnTo>
                    <a:pt x="4900552" y="422539"/>
                  </a:lnTo>
                  <a:lnTo>
                    <a:pt x="4842565" y="392084"/>
                  </a:lnTo>
                  <a:lnTo>
                    <a:pt x="4802451" y="386254"/>
                  </a:lnTo>
                  <a:lnTo>
                    <a:pt x="4762579" y="372443"/>
                  </a:lnTo>
                  <a:lnTo>
                    <a:pt x="4722764" y="354976"/>
                  </a:lnTo>
                  <a:lnTo>
                    <a:pt x="4682818" y="338180"/>
                  </a:lnTo>
                  <a:lnTo>
                    <a:pt x="4642554" y="326380"/>
                  </a:lnTo>
                  <a:lnTo>
                    <a:pt x="4601784" y="323903"/>
                  </a:lnTo>
                  <a:lnTo>
                    <a:pt x="4560321" y="335073"/>
                  </a:lnTo>
                  <a:lnTo>
                    <a:pt x="4514859" y="355813"/>
                  </a:lnTo>
                  <a:lnTo>
                    <a:pt x="4469074" y="375282"/>
                  </a:lnTo>
                  <a:lnTo>
                    <a:pt x="4423156" y="392336"/>
                  </a:lnTo>
                  <a:lnTo>
                    <a:pt x="4377294" y="405828"/>
                  </a:lnTo>
                  <a:lnTo>
                    <a:pt x="4331677" y="414614"/>
                  </a:lnTo>
                  <a:lnTo>
                    <a:pt x="4286496" y="417547"/>
                  </a:lnTo>
                  <a:lnTo>
                    <a:pt x="4246767" y="425178"/>
                  </a:lnTo>
                  <a:lnTo>
                    <a:pt x="4206403" y="444956"/>
                  </a:lnTo>
                  <a:lnTo>
                    <a:pt x="4165616" y="471248"/>
                  </a:lnTo>
                  <a:lnTo>
                    <a:pt x="4124615" y="498421"/>
                  </a:lnTo>
                  <a:lnTo>
                    <a:pt x="4083613" y="520841"/>
                  </a:lnTo>
                  <a:lnTo>
                    <a:pt x="4042820" y="532874"/>
                  </a:lnTo>
                  <a:lnTo>
                    <a:pt x="4002448" y="528888"/>
                  </a:lnTo>
                  <a:lnTo>
                    <a:pt x="3968622" y="510005"/>
                  </a:lnTo>
                  <a:lnTo>
                    <a:pt x="3935269" y="479883"/>
                  </a:lnTo>
                  <a:lnTo>
                    <a:pt x="3902218" y="442917"/>
                  </a:lnTo>
                  <a:lnTo>
                    <a:pt x="3869296" y="403500"/>
                  </a:lnTo>
                  <a:lnTo>
                    <a:pt x="3836334" y="366028"/>
                  </a:lnTo>
                  <a:lnTo>
                    <a:pt x="3803159" y="334896"/>
                  </a:lnTo>
                  <a:lnTo>
                    <a:pt x="3758235" y="305733"/>
                  </a:lnTo>
                  <a:lnTo>
                    <a:pt x="3713853" y="292744"/>
                  </a:lnTo>
                  <a:lnTo>
                    <a:pt x="3667850" y="297858"/>
                  </a:lnTo>
                  <a:lnTo>
                    <a:pt x="3623704" y="316417"/>
                  </a:lnTo>
                  <a:lnTo>
                    <a:pt x="3581183" y="342734"/>
                  </a:lnTo>
                  <a:lnTo>
                    <a:pt x="3540051" y="371120"/>
                  </a:lnTo>
                  <a:lnTo>
                    <a:pt x="3500075" y="395886"/>
                  </a:lnTo>
                  <a:lnTo>
                    <a:pt x="3461021" y="411344"/>
                  </a:lnTo>
                  <a:lnTo>
                    <a:pt x="3422655" y="411807"/>
                  </a:lnTo>
                  <a:lnTo>
                    <a:pt x="3401411" y="410629"/>
                  </a:lnTo>
                  <a:lnTo>
                    <a:pt x="3380208" y="416599"/>
                  </a:lnTo>
                  <a:lnTo>
                    <a:pt x="3358572" y="428911"/>
                  </a:lnTo>
                  <a:lnTo>
                    <a:pt x="3336028" y="446757"/>
                  </a:lnTo>
                  <a:lnTo>
                    <a:pt x="3291370" y="487966"/>
                  </a:lnTo>
                  <a:lnTo>
                    <a:pt x="3251031" y="525455"/>
                  </a:lnTo>
                  <a:lnTo>
                    <a:pt x="3211974" y="556088"/>
                  </a:lnTo>
                  <a:lnTo>
                    <a:pt x="3171160" y="576731"/>
                  </a:lnTo>
                  <a:lnTo>
                    <a:pt x="3125551" y="584247"/>
                  </a:lnTo>
                  <a:lnTo>
                    <a:pt x="3085153" y="584050"/>
                  </a:lnTo>
                  <a:lnTo>
                    <a:pt x="3044529" y="579972"/>
                  </a:lnTo>
                  <a:lnTo>
                    <a:pt x="3003926" y="566578"/>
                  </a:lnTo>
                  <a:lnTo>
                    <a:pt x="2963592" y="538433"/>
                  </a:lnTo>
                  <a:lnTo>
                    <a:pt x="2923773" y="490102"/>
                  </a:lnTo>
                  <a:lnTo>
                    <a:pt x="2897533" y="445460"/>
                  </a:lnTo>
                  <a:lnTo>
                    <a:pt x="2871492" y="394762"/>
                  </a:lnTo>
                  <a:lnTo>
                    <a:pt x="2845572" y="342183"/>
                  </a:lnTo>
                  <a:lnTo>
                    <a:pt x="2819695" y="291899"/>
                  </a:lnTo>
                  <a:lnTo>
                    <a:pt x="2793783" y="248085"/>
                  </a:lnTo>
                  <a:lnTo>
                    <a:pt x="2767757" y="214916"/>
                  </a:lnTo>
                  <a:lnTo>
                    <a:pt x="2732906" y="193621"/>
                  </a:lnTo>
                  <a:lnTo>
                    <a:pt x="2660394" y="178772"/>
                  </a:lnTo>
                  <a:lnTo>
                    <a:pt x="2613997" y="174231"/>
                  </a:lnTo>
                  <a:lnTo>
                    <a:pt x="2567625" y="171764"/>
                  </a:lnTo>
                  <a:lnTo>
                    <a:pt x="2521266" y="170098"/>
                  </a:lnTo>
                  <a:lnTo>
                    <a:pt x="2474904" y="167957"/>
                  </a:lnTo>
                  <a:lnTo>
                    <a:pt x="2428524" y="164068"/>
                  </a:lnTo>
                  <a:lnTo>
                    <a:pt x="2422479" y="163407"/>
                  </a:lnTo>
                  <a:lnTo>
                    <a:pt x="2416522" y="164284"/>
                  </a:lnTo>
                  <a:lnTo>
                    <a:pt x="2362684" y="178980"/>
                  </a:lnTo>
                  <a:lnTo>
                    <a:pt x="2314479" y="198045"/>
                  </a:lnTo>
                  <a:lnTo>
                    <a:pt x="2266172" y="220850"/>
                  </a:lnTo>
                  <a:lnTo>
                    <a:pt x="2218109" y="245483"/>
                  </a:lnTo>
                  <a:lnTo>
                    <a:pt x="2170638" y="270035"/>
                  </a:lnTo>
                  <a:lnTo>
                    <a:pt x="2124105" y="292592"/>
                  </a:lnTo>
                  <a:lnTo>
                    <a:pt x="2085389" y="318397"/>
                  </a:lnTo>
                  <a:lnTo>
                    <a:pt x="2035635" y="358832"/>
                  </a:lnTo>
                  <a:lnTo>
                    <a:pt x="1998672" y="389774"/>
                  </a:lnTo>
                  <a:lnTo>
                    <a:pt x="1961829" y="417723"/>
                  </a:lnTo>
                  <a:lnTo>
                    <a:pt x="1925014" y="439222"/>
                  </a:lnTo>
                  <a:lnTo>
                    <a:pt x="1888135" y="450815"/>
                  </a:lnTo>
                  <a:lnTo>
                    <a:pt x="1851100" y="449043"/>
                  </a:lnTo>
                  <a:lnTo>
                    <a:pt x="1813819" y="430450"/>
                  </a:lnTo>
                  <a:lnTo>
                    <a:pt x="1793058" y="413553"/>
                  </a:lnTo>
                  <a:lnTo>
                    <a:pt x="1772409" y="395382"/>
                  </a:lnTo>
                  <a:lnTo>
                    <a:pt x="1751652" y="377626"/>
                  </a:lnTo>
                  <a:lnTo>
                    <a:pt x="1730570" y="361972"/>
                  </a:lnTo>
                  <a:lnTo>
                    <a:pt x="1696300" y="333587"/>
                  </a:lnTo>
                  <a:lnTo>
                    <a:pt x="1661207" y="295935"/>
                  </a:lnTo>
                  <a:lnTo>
                    <a:pt x="1625582" y="253571"/>
                  </a:lnTo>
                  <a:lnTo>
                    <a:pt x="1589716" y="211048"/>
                  </a:lnTo>
                  <a:lnTo>
                    <a:pt x="1553900" y="172920"/>
                  </a:lnTo>
                  <a:lnTo>
                    <a:pt x="1518425" y="143740"/>
                  </a:lnTo>
                  <a:lnTo>
                    <a:pt x="1483580" y="128063"/>
                  </a:lnTo>
                  <a:lnTo>
                    <a:pt x="1454942" y="125092"/>
                  </a:lnTo>
                  <a:lnTo>
                    <a:pt x="1403691" y="121699"/>
                  </a:lnTo>
                  <a:lnTo>
                    <a:pt x="1352051" y="111433"/>
                  </a:lnTo>
                  <a:lnTo>
                    <a:pt x="1300485" y="96127"/>
                  </a:lnTo>
                  <a:lnTo>
                    <a:pt x="1249456" y="77619"/>
                  </a:lnTo>
                  <a:lnTo>
                    <a:pt x="1217127" y="69467"/>
                  </a:lnTo>
                  <a:lnTo>
                    <a:pt x="1154503" y="79123"/>
                  </a:lnTo>
                  <a:lnTo>
                    <a:pt x="1080457" y="125484"/>
                  </a:lnTo>
                  <a:lnTo>
                    <a:pt x="1037377" y="160599"/>
                  </a:lnTo>
                  <a:lnTo>
                    <a:pt x="993711" y="197804"/>
                  </a:lnTo>
                  <a:lnTo>
                    <a:pt x="949933" y="233729"/>
                  </a:lnTo>
                  <a:lnTo>
                    <a:pt x="906512" y="265005"/>
                  </a:lnTo>
                  <a:lnTo>
                    <a:pt x="863922" y="288261"/>
                  </a:lnTo>
                  <a:lnTo>
                    <a:pt x="852381" y="292536"/>
                  </a:lnTo>
                  <a:lnTo>
                    <a:pt x="841107" y="294894"/>
                  </a:lnTo>
                  <a:lnTo>
                    <a:pt x="829861" y="294837"/>
                  </a:lnTo>
                  <a:lnTo>
                    <a:pt x="786538" y="272251"/>
                  </a:lnTo>
                  <a:lnTo>
                    <a:pt x="754090" y="240822"/>
                  </a:lnTo>
                  <a:lnTo>
                    <a:pt x="721240" y="201362"/>
                  </a:lnTo>
                  <a:lnTo>
                    <a:pt x="688166" y="157649"/>
                  </a:lnTo>
                  <a:lnTo>
                    <a:pt x="655047" y="113466"/>
                  </a:lnTo>
                  <a:lnTo>
                    <a:pt x="622060" y="72592"/>
                  </a:lnTo>
                  <a:lnTo>
                    <a:pt x="589385" y="38807"/>
                  </a:lnTo>
                  <a:lnTo>
                    <a:pt x="557200" y="15893"/>
                  </a:lnTo>
                  <a:lnTo>
                    <a:pt x="525683" y="7629"/>
                  </a:lnTo>
                  <a:lnTo>
                    <a:pt x="483544" y="5803"/>
                  </a:lnTo>
                  <a:lnTo>
                    <a:pt x="434353" y="2027"/>
                  </a:lnTo>
                  <a:lnTo>
                    <a:pt x="379835" y="0"/>
                  </a:lnTo>
                  <a:lnTo>
                    <a:pt x="321714" y="3420"/>
                  </a:lnTo>
                  <a:lnTo>
                    <a:pt x="261713" y="15986"/>
                  </a:lnTo>
                  <a:lnTo>
                    <a:pt x="212909" y="35606"/>
                  </a:lnTo>
                  <a:lnTo>
                    <a:pt x="164229" y="61170"/>
                  </a:lnTo>
                  <a:lnTo>
                    <a:pt x="116518" y="87101"/>
                  </a:lnTo>
                  <a:lnTo>
                    <a:pt x="70618" y="107824"/>
                  </a:lnTo>
                  <a:lnTo>
                    <a:pt x="27373" y="117764"/>
                  </a:lnTo>
                  <a:lnTo>
                    <a:pt x="0" y="119689"/>
                  </a:lnTo>
                </a:path>
              </a:pathLst>
            </a:custGeom>
            <a:ln w="12153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7460561"/>
              <a:ext cx="5760720" cy="743585"/>
            </a:xfrm>
            <a:custGeom>
              <a:avLst/>
              <a:gdLst/>
              <a:ahLst/>
              <a:cxnLst/>
              <a:rect l="l" t="t" r="r" b="b"/>
              <a:pathLst>
                <a:path w="5760720" h="743584">
                  <a:moveTo>
                    <a:pt x="5760109" y="477981"/>
                  </a:moveTo>
                  <a:lnTo>
                    <a:pt x="5753459" y="479816"/>
                  </a:lnTo>
                  <a:lnTo>
                    <a:pt x="5713379" y="483420"/>
                  </a:lnTo>
                  <a:lnTo>
                    <a:pt x="5667171" y="477485"/>
                  </a:lnTo>
                  <a:lnTo>
                    <a:pt x="5624065" y="461776"/>
                  </a:lnTo>
                  <a:lnTo>
                    <a:pt x="5584038" y="440561"/>
                  </a:lnTo>
                  <a:lnTo>
                    <a:pt x="5547067" y="418114"/>
                  </a:lnTo>
                  <a:lnTo>
                    <a:pt x="5513126" y="398703"/>
                  </a:lnTo>
                  <a:lnTo>
                    <a:pt x="5482193" y="386601"/>
                  </a:lnTo>
                  <a:lnTo>
                    <a:pt x="5454244" y="386078"/>
                  </a:lnTo>
                  <a:lnTo>
                    <a:pt x="5429255" y="401404"/>
                  </a:lnTo>
                  <a:lnTo>
                    <a:pt x="5403601" y="432938"/>
                  </a:lnTo>
                  <a:lnTo>
                    <a:pt x="5377079" y="472831"/>
                  </a:lnTo>
                  <a:lnTo>
                    <a:pt x="5349910" y="518149"/>
                  </a:lnTo>
                  <a:lnTo>
                    <a:pt x="5322317" y="565955"/>
                  </a:lnTo>
                  <a:lnTo>
                    <a:pt x="5294522" y="613314"/>
                  </a:lnTo>
                  <a:lnTo>
                    <a:pt x="5266746" y="657292"/>
                  </a:lnTo>
                  <a:lnTo>
                    <a:pt x="5239212" y="694951"/>
                  </a:lnTo>
                  <a:lnTo>
                    <a:pt x="5209403" y="724929"/>
                  </a:lnTo>
                  <a:lnTo>
                    <a:pt x="5149753" y="743145"/>
                  </a:lnTo>
                  <a:lnTo>
                    <a:pt x="5119565" y="730181"/>
                  </a:lnTo>
                  <a:lnTo>
                    <a:pt x="5064401" y="670467"/>
                  </a:lnTo>
                  <a:lnTo>
                    <a:pt x="5036656" y="628297"/>
                  </a:lnTo>
                  <a:lnTo>
                    <a:pt x="5008795" y="581936"/>
                  </a:lnTo>
                  <a:lnTo>
                    <a:pt x="4980815" y="534398"/>
                  </a:lnTo>
                  <a:lnTo>
                    <a:pt x="4952710" y="488696"/>
                  </a:lnTo>
                  <a:lnTo>
                    <a:pt x="4924477" y="447845"/>
                  </a:lnTo>
                  <a:lnTo>
                    <a:pt x="4896110" y="414857"/>
                  </a:lnTo>
                  <a:lnTo>
                    <a:pt x="4838959" y="384525"/>
                  </a:lnTo>
                  <a:lnTo>
                    <a:pt x="4793299" y="378918"/>
                  </a:lnTo>
                  <a:lnTo>
                    <a:pt x="4747839" y="366775"/>
                  </a:lnTo>
                  <a:lnTo>
                    <a:pt x="4702280" y="353796"/>
                  </a:lnTo>
                  <a:lnTo>
                    <a:pt x="4656322" y="345685"/>
                  </a:lnTo>
                  <a:lnTo>
                    <a:pt x="4609665" y="348143"/>
                  </a:lnTo>
                  <a:lnTo>
                    <a:pt x="4562010" y="366872"/>
                  </a:lnTo>
                  <a:lnTo>
                    <a:pt x="4517972" y="392513"/>
                  </a:lnTo>
                  <a:lnTo>
                    <a:pt x="4473529" y="416394"/>
                  </a:lnTo>
                  <a:lnTo>
                    <a:pt x="4428912" y="437192"/>
                  </a:lnTo>
                  <a:lnTo>
                    <a:pt x="4384354" y="453583"/>
                  </a:lnTo>
                  <a:lnTo>
                    <a:pt x="4340085" y="464244"/>
                  </a:lnTo>
                  <a:lnTo>
                    <a:pt x="4296339" y="467850"/>
                  </a:lnTo>
                  <a:lnTo>
                    <a:pt x="4257650" y="474179"/>
                  </a:lnTo>
                  <a:lnTo>
                    <a:pt x="4218278" y="490483"/>
                  </a:lnTo>
                  <a:lnTo>
                    <a:pt x="4178446" y="511808"/>
                  </a:lnTo>
                  <a:lnTo>
                    <a:pt x="4138374" y="533202"/>
                  </a:lnTo>
                  <a:lnTo>
                    <a:pt x="4098284" y="549710"/>
                  </a:lnTo>
                  <a:lnTo>
                    <a:pt x="4058396" y="556378"/>
                  </a:lnTo>
                  <a:lnTo>
                    <a:pt x="4018933" y="548254"/>
                  </a:lnTo>
                  <a:lnTo>
                    <a:pt x="3985545" y="527032"/>
                  </a:lnTo>
                  <a:lnTo>
                    <a:pt x="3952684" y="495737"/>
                  </a:lnTo>
                  <a:lnTo>
                    <a:pt x="3920165" y="458636"/>
                  </a:lnTo>
                  <a:lnTo>
                    <a:pt x="3887802" y="419994"/>
                  </a:lnTo>
                  <a:lnTo>
                    <a:pt x="3855411" y="384077"/>
                  </a:lnTo>
                  <a:lnTo>
                    <a:pt x="3822807" y="355150"/>
                  </a:lnTo>
                  <a:lnTo>
                    <a:pt x="3777745" y="328142"/>
                  </a:lnTo>
                  <a:lnTo>
                    <a:pt x="3733513" y="315641"/>
                  </a:lnTo>
                  <a:lnTo>
                    <a:pt x="3686942" y="318783"/>
                  </a:lnTo>
                  <a:lnTo>
                    <a:pt x="3642752" y="333600"/>
                  </a:lnTo>
                  <a:lnTo>
                    <a:pt x="3600629" y="355045"/>
                  </a:lnTo>
                  <a:lnTo>
                    <a:pt x="3560263" y="378075"/>
                  </a:lnTo>
                  <a:lnTo>
                    <a:pt x="3521341" y="397643"/>
                  </a:lnTo>
                  <a:lnTo>
                    <a:pt x="3483551" y="408705"/>
                  </a:lnTo>
                  <a:lnTo>
                    <a:pt x="3446582" y="406217"/>
                  </a:lnTo>
                  <a:lnTo>
                    <a:pt x="3425596" y="403528"/>
                  </a:lnTo>
                  <a:lnTo>
                    <a:pt x="3404680" y="407692"/>
                  </a:lnTo>
                  <a:lnTo>
                    <a:pt x="3383261" y="418049"/>
                  </a:lnTo>
                  <a:lnTo>
                    <a:pt x="3360768" y="433941"/>
                  </a:lnTo>
                  <a:lnTo>
                    <a:pt x="3315658" y="470456"/>
                  </a:lnTo>
                  <a:lnTo>
                    <a:pt x="3276047" y="501126"/>
                  </a:lnTo>
                  <a:lnTo>
                    <a:pt x="3238090" y="524634"/>
                  </a:lnTo>
                  <a:lnTo>
                    <a:pt x="3197940" y="539664"/>
                  </a:lnTo>
                  <a:lnTo>
                    <a:pt x="3151751" y="544901"/>
                  </a:lnTo>
                  <a:lnTo>
                    <a:pt x="3109100" y="548490"/>
                  </a:lnTo>
                  <a:lnTo>
                    <a:pt x="3066156" y="553751"/>
                  </a:lnTo>
                  <a:lnTo>
                    <a:pt x="3023219" y="552197"/>
                  </a:lnTo>
                  <a:lnTo>
                    <a:pt x="2980586" y="535342"/>
                  </a:lnTo>
                  <a:lnTo>
                    <a:pt x="2938556" y="494698"/>
                  </a:lnTo>
                  <a:lnTo>
                    <a:pt x="2911048" y="452259"/>
                  </a:lnTo>
                  <a:lnTo>
                    <a:pt x="2883774" y="401641"/>
                  </a:lnTo>
                  <a:lnTo>
                    <a:pt x="2856641" y="347530"/>
                  </a:lnTo>
                  <a:lnTo>
                    <a:pt x="2829557" y="294611"/>
                  </a:lnTo>
                  <a:lnTo>
                    <a:pt x="2802432" y="247569"/>
                  </a:lnTo>
                  <a:lnTo>
                    <a:pt x="2775173" y="211091"/>
                  </a:lnTo>
                  <a:lnTo>
                    <a:pt x="2738809" y="186276"/>
                  </a:lnTo>
                  <a:lnTo>
                    <a:pt x="2664784" y="174174"/>
                  </a:lnTo>
                  <a:lnTo>
                    <a:pt x="2617665" y="176618"/>
                  </a:lnTo>
                  <a:lnTo>
                    <a:pt x="2570588" y="182924"/>
                  </a:lnTo>
                  <a:lnTo>
                    <a:pt x="2523526" y="189961"/>
                  </a:lnTo>
                  <a:lnTo>
                    <a:pt x="2476447" y="194599"/>
                  </a:lnTo>
                  <a:lnTo>
                    <a:pt x="2429324" y="193708"/>
                  </a:lnTo>
                  <a:lnTo>
                    <a:pt x="2423051" y="193086"/>
                  </a:lnTo>
                  <a:lnTo>
                    <a:pt x="2416904" y="194267"/>
                  </a:lnTo>
                  <a:lnTo>
                    <a:pt x="2363661" y="212380"/>
                  </a:lnTo>
                  <a:lnTo>
                    <a:pt x="2316195" y="236160"/>
                  </a:lnTo>
                  <a:lnTo>
                    <a:pt x="2268606" y="264691"/>
                  </a:lnTo>
                  <a:lnTo>
                    <a:pt x="2221322" y="295417"/>
                  </a:lnTo>
                  <a:lnTo>
                    <a:pt x="2174770" y="325783"/>
                  </a:lnTo>
                  <a:lnTo>
                    <a:pt x="2129376" y="353233"/>
                  </a:lnTo>
                  <a:lnTo>
                    <a:pt x="2115750" y="361869"/>
                  </a:lnTo>
                  <a:lnTo>
                    <a:pt x="2102558" y="371614"/>
                  </a:lnTo>
                  <a:lnTo>
                    <a:pt x="2089612" y="381681"/>
                  </a:lnTo>
                  <a:lnTo>
                    <a:pt x="2076722" y="391282"/>
                  </a:lnTo>
                  <a:lnTo>
                    <a:pt x="2033260" y="420309"/>
                  </a:lnTo>
                  <a:lnTo>
                    <a:pt x="1989985" y="443756"/>
                  </a:lnTo>
                  <a:lnTo>
                    <a:pt x="1946786" y="458425"/>
                  </a:lnTo>
                  <a:lnTo>
                    <a:pt x="1903553" y="461121"/>
                  </a:lnTo>
                  <a:lnTo>
                    <a:pt x="1860173" y="448649"/>
                  </a:lnTo>
                  <a:lnTo>
                    <a:pt x="1816537" y="417812"/>
                  </a:lnTo>
                  <a:lnTo>
                    <a:pt x="1795705" y="397478"/>
                  </a:lnTo>
                  <a:lnTo>
                    <a:pt x="1775020" y="377063"/>
                  </a:lnTo>
                  <a:lnTo>
                    <a:pt x="1754250" y="358406"/>
                  </a:lnTo>
                  <a:lnTo>
                    <a:pt x="1697488" y="315523"/>
                  </a:lnTo>
                  <a:lnTo>
                    <a:pt x="1660872" y="277004"/>
                  </a:lnTo>
                  <a:lnTo>
                    <a:pt x="1623646" y="232874"/>
                  </a:lnTo>
                  <a:lnTo>
                    <a:pt x="1586144" y="188209"/>
                  </a:lnTo>
                  <a:lnTo>
                    <a:pt x="1548699" y="148088"/>
                  </a:lnTo>
                  <a:lnTo>
                    <a:pt x="1511644" y="117587"/>
                  </a:lnTo>
                  <a:lnTo>
                    <a:pt x="1475313" y="101785"/>
                  </a:lnTo>
                  <a:lnTo>
                    <a:pt x="1445430" y="99118"/>
                  </a:lnTo>
                  <a:lnTo>
                    <a:pt x="1391743" y="96309"/>
                  </a:lnTo>
                  <a:lnTo>
                    <a:pt x="1337656" y="87330"/>
                  </a:lnTo>
                  <a:lnTo>
                    <a:pt x="1283672" y="73583"/>
                  </a:lnTo>
                  <a:lnTo>
                    <a:pt x="1230292" y="56472"/>
                  </a:lnTo>
                  <a:lnTo>
                    <a:pt x="1198249" y="50560"/>
                  </a:lnTo>
                  <a:lnTo>
                    <a:pt x="1136457" y="68802"/>
                  </a:lnTo>
                  <a:lnTo>
                    <a:pt x="1104549" y="90965"/>
                  </a:lnTo>
                  <a:lnTo>
                    <a:pt x="1070140" y="120546"/>
                  </a:lnTo>
                  <a:lnTo>
                    <a:pt x="1034653" y="154318"/>
                  </a:lnTo>
                  <a:lnTo>
                    <a:pt x="998482" y="190129"/>
                  </a:lnTo>
                  <a:lnTo>
                    <a:pt x="962019" y="225828"/>
                  </a:lnTo>
                  <a:lnTo>
                    <a:pt x="925657" y="259261"/>
                  </a:lnTo>
                  <a:lnTo>
                    <a:pt x="889787" y="288278"/>
                  </a:lnTo>
                  <a:lnTo>
                    <a:pt x="854804" y="310726"/>
                  </a:lnTo>
                  <a:lnTo>
                    <a:pt x="820185" y="320822"/>
                  </a:lnTo>
                  <a:lnTo>
                    <a:pt x="808563" y="318447"/>
                  </a:lnTo>
                  <a:lnTo>
                    <a:pt x="749339" y="274120"/>
                  </a:lnTo>
                  <a:lnTo>
                    <a:pt x="719044" y="238596"/>
                  </a:lnTo>
                  <a:lnTo>
                    <a:pt x="688488" y="198151"/>
                  </a:lnTo>
                  <a:lnTo>
                    <a:pt x="657819" y="155773"/>
                  </a:lnTo>
                  <a:lnTo>
                    <a:pt x="627183" y="114451"/>
                  </a:lnTo>
                  <a:lnTo>
                    <a:pt x="596726" y="77174"/>
                  </a:lnTo>
                  <a:lnTo>
                    <a:pt x="566597" y="46931"/>
                  </a:lnTo>
                  <a:lnTo>
                    <a:pt x="507903" y="19502"/>
                  </a:lnTo>
                  <a:lnTo>
                    <a:pt x="471110" y="17064"/>
                  </a:lnTo>
                  <a:lnTo>
                    <a:pt x="429525" y="11052"/>
                  </a:lnTo>
                  <a:lnTo>
                    <a:pt x="384123" y="4389"/>
                  </a:lnTo>
                  <a:lnTo>
                    <a:pt x="335876" y="0"/>
                  </a:lnTo>
                  <a:lnTo>
                    <a:pt x="285757" y="807"/>
                  </a:lnTo>
                  <a:lnTo>
                    <a:pt x="234739" y="9736"/>
                  </a:lnTo>
                  <a:lnTo>
                    <a:pt x="184217" y="29501"/>
                  </a:lnTo>
                  <a:lnTo>
                    <a:pt x="133822" y="56793"/>
                  </a:lnTo>
                  <a:lnTo>
                    <a:pt x="84388" y="84777"/>
                  </a:lnTo>
                  <a:lnTo>
                    <a:pt x="36748" y="106616"/>
                  </a:lnTo>
                  <a:lnTo>
                    <a:pt x="0" y="113850"/>
                  </a:lnTo>
                </a:path>
              </a:pathLst>
            </a:custGeom>
            <a:ln w="11950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596614"/>
              <a:ext cx="5760720" cy="756285"/>
            </a:xfrm>
            <a:custGeom>
              <a:avLst/>
              <a:gdLst/>
              <a:ahLst/>
              <a:cxnLst/>
              <a:rect l="l" t="t" r="r" b="b"/>
              <a:pathLst>
                <a:path w="5760720" h="756284">
                  <a:moveTo>
                    <a:pt x="5760109" y="447350"/>
                  </a:moveTo>
                  <a:lnTo>
                    <a:pt x="5738876" y="449787"/>
                  </a:lnTo>
                  <a:lnTo>
                    <a:pt x="5697045" y="451030"/>
                  </a:lnTo>
                  <a:lnTo>
                    <a:pt x="5646692" y="445366"/>
                  </a:lnTo>
                  <a:lnTo>
                    <a:pt x="5600000" y="431153"/>
                  </a:lnTo>
                  <a:lnTo>
                    <a:pt x="5556909" y="413752"/>
                  </a:lnTo>
                  <a:lnTo>
                    <a:pt x="5517363" y="398526"/>
                  </a:lnTo>
                  <a:lnTo>
                    <a:pt x="5481303" y="390836"/>
                  </a:lnTo>
                  <a:lnTo>
                    <a:pt x="5448672" y="396043"/>
                  </a:lnTo>
                  <a:lnTo>
                    <a:pt x="5419411" y="419509"/>
                  </a:lnTo>
                  <a:lnTo>
                    <a:pt x="5393960" y="455165"/>
                  </a:lnTo>
                  <a:lnTo>
                    <a:pt x="5367638" y="498043"/>
                  </a:lnTo>
                  <a:lnTo>
                    <a:pt x="5340672" y="545215"/>
                  </a:lnTo>
                  <a:lnTo>
                    <a:pt x="5313288" y="593748"/>
                  </a:lnTo>
                  <a:lnTo>
                    <a:pt x="5285712" y="640712"/>
                  </a:lnTo>
                  <a:lnTo>
                    <a:pt x="5258171" y="683177"/>
                  </a:lnTo>
                  <a:lnTo>
                    <a:pt x="5230892" y="718213"/>
                  </a:lnTo>
                  <a:lnTo>
                    <a:pt x="5201153" y="744385"/>
                  </a:lnTo>
                  <a:lnTo>
                    <a:pt x="5171453" y="755974"/>
                  </a:lnTo>
                  <a:lnTo>
                    <a:pt x="5141566" y="752940"/>
                  </a:lnTo>
                  <a:lnTo>
                    <a:pt x="5084363" y="707536"/>
                  </a:lnTo>
                  <a:lnTo>
                    <a:pt x="5057290" y="670287"/>
                  </a:lnTo>
                  <a:lnTo>
                    <a:pt x="5030056" y="626424"/>
                  </a:lnTo>
                  <a:lnTo>
                    <a:pt x="5002666" y="578876"/>
                  </a:lnTo>
                  <a:lnTo>
                    <a:pt x="4975126" y="530570"/>
                  </a:lnTo>
                  <a:lnTo>
                    <a:pt x="4947442" y="484434"/>
                  </a:lnTo>
                  <a:lnTo>
                    <a:pt x="4919618" y="443397"/>
                  </a:lnTo>
                  <a:lnTo>
                    <a:pt x="4891660" y="410385"/>
                  </a:lnTo>
                  <a:lnTo>
                    <a:pt x="4835363" y="380151"/>
                  </a:lnTo>
                  <a:lnTo>
                    <a:pt x="4790808" y="376617"/>
                  </a:lnTo>
                  <a:lnTo>
                    <a:pt x="4746356" y="369875"/>
                  </a:lnTo>
                  <a:lnTo>
                    <a:pt x="4701714" y="364475"/>
                  </a:lnTo>
                  <a:lnTo>
                    <a:pt x="4656590" y="364969"/>
                  </a:lnTo>
                  <a:lnTo>
                    <a:pt x="4610690" y="375908"/>
                  </a:lnTo>
                  <a:lnTo>
                    <a:pt x="4563723" y="401843"/>
                  </a:lnTo>
                  <a:lnTo>
                    <a:pt x="4521072" y="432327"/>
                  </a:lnTo>
                  <a:lnTo>
                    <a:pt x="4477956" y="460605"/>
                  </a:lnTo>
                  <a:lnTo>
                    <a:pt x="4434641" y="485160"/>
                  </a:lnTo>
                  <a:lnTo>
                    <a:pt x="4391396" y="504477"/>
                  </a:lnTo>
                  <a:lnTo>
                    <a:pt x="4348486" y="517041"/>
                  </a:lnTo>
                  <a:lnTo>
                    <a:pt x="4306179" y="521337"/>
                  </a:lnTo>
                  <a:lnTo>
                    <a:pt x="4262184" y="528074"/>
                  </a:lnTo>
                  <a:lnTo>
                    <a:pt x="4217247" y="544452"/>
                  </a:lnTo>
                  <a:lnTo>
                    <a:pt x="4171734" y="563692"/>
                  </a:lnTo>
                  <a:lnTo>
                    <a:pt x="4126011" y="579016"/>
                  </a:lnTo>
                  <a:lnTo>
                    <a:pt x="4080446" y="583646"/>
                  </a:lnTo>
                  <a:lnTo>
                    <a:pt x="4035403" y="570804"/>
                  </a:lnTo>
                  <a:lnTo>
                    <a:pt x="4002456" y="547219"/>
                  </a:lnTo>
                  <a:lnTo>
                    <a:pt x="3970077" y="514750"/>
                  </a:lnTo>
                  <a:lnTo>
                    <a:pt x="3938076" y="477525"/>
                  </a:lnTo>
                  <a:lnTo>
                    <a:pt x="3906266" y="439672"/>
                  </a:lnTo>
                  <a:lnTo>
                    <a:pt x="3874458" y="405317"/>
                  </a:lnTo>
                  <a:lnTo>
                    <a:pt x="3842464" y="378589"/>
                  </a:lnTo>
                  <a:lnTo>
                    <a:pt x="3797247" y="353742"/>
                  </a:lnTo>
                  <a:lnTo>
                    <a:pt x="3753183" y="341734"/>
                  </a:lnTo>
                  <a:lnTo>
                    <a:pt x="3706045" y="342880"/>
                  </a:lnTo>
                  <a:lnTo>
                    <a:pt x="3661807" y="353927"/>
                  </a:lnTo>
                  <a:lnTo>
                    <a:pt x="3620081" y="370479"/>
                  </a:lnTo>
                  <a:lnTo>
                    <a:pt x="3580478" y="388139"/>
                  </a:lnTo>
                  <a:lnTo>
                    <a:pt x="3542607" y="402511"/>
                  </a:lnTo>
                  <a:lnTo>
                    <a:pt x="3506080" y="409201"/>
                  </a:lnTo>
                  <a:lnTo>
                    <a:pt x="3470507" y="403811"/>
                  </a:lnTo>
                  <a:lnTo>
                    <a:pt x="3449766" y="399592"/>
                  </a:lnTo>
                  <a:lnTo>
                    <a:pt x="3429127" y="401944"/>
                  </a:lnTo>
                  <a:lnTo>
                    <a:pt x="3407931" y="410355"/>
                  </a:lnTo>
                  <a:lnTo>
                    <a:pt x="3385518" y="424309"/>
                  </a:lnTo>
                  <a:lnTo>
                    <a:pt x="3339908" y="456106"/>
                  </a:lnTo>
                  <a:lnTo>
                    <a:pt x="3301020" y="479953"/>
                  </a:lnTo>
                  <a:lnTo>
                    <a:pt x="3264183" y="496346"/>
                  </a:lnTo>
                  <a:lnTo>
                    <a:pt x="3224725" y="505776"/>
                  </a:lnTo>
                  <a:lnTo>
                    <a:pt x="3177975" y="508739"/>
                  </a:lnTo>
                  <a:lnTo>
                    <a:pt x="3140586" y="514071"/>
                  </a:lnTo>
                  <a:lnTo>
                    <a:pt x="3102913" y="525757"/>
                  </a:lnTo>
                  <a:lnTo>
                    <a:pt x="3065153" y="537118"/>
                  </a:lnTo>
                  <a:lnTo>
                    <a:pt x="3027506" y="541479"/>
                  </a:lnTo>
                  <a:lnTo>
                    <a:pt x="2990172" y="532162"/>
                  </a:lnTo>
                  <a:lnTo>
                    <a:pt x="2953350" y="502490"/>
                  </a:lnTo>
                  <a:lnTo>
                    <a:pt x="2928167" y="467960"/>
                  </a:lnTo>
                  <a:lnTo>
                    <a:pt x="2903189" y="425047"/>
                  </a:lnTo>
                  <a:lnTo>
                    <a:pt x="2878349" y="377230"/>
                  </a:lnTo>
                  <a:lnTo>
                    <a:pt x="2853579" y="327988"/>
                  </a:lnTo>
                  <a:lnTo>
                    <a:pt x="2828811" y="280799"/>
                  </a:lnTo>
                  <a:lnTo>
                    <a:pt x="2803978" y="239141"/>
                  </a:lnTo>
                  <a:lnTo>
                    <a:pt x="2779012" y="206494"/>
                  </a:lnTo>
                  <a:lnTo>
                    <a:pt x="2744720" y="182121"/>
                  </a:lnTo>
                  <a:lnTo>
                    <a:pt x="2669161" y="172744"/>
                  </a:lnTo>
                  <a:lnTo>
                    <a:pt x="2621328" y="182170"/>
                  </a:lnTo>
                  <a:lnTo>
                    <a:pt x="2573548" y="197252"/>
                  </a:lnTo>
                  <a:lnTo>
                    <a:pt x="2525781" y="212999"/>
                  </a:lnTo>
                  <a:lnTo>
                    <a:pt x="2477982" y="224419"/>
                  </a:lnTo>
                  <a:lnTo>
                    <a:pt x="2430110" y="226519"/>
                  </a:lnTo>
                  <a:lnTo>
                    <a:pt x="2423633" y="225961"/>
                  </a:lnTo>
                  <a:lnTo>
                    <a:pt x="2417296" y="227421"/>
                  </a:lnTo>
                  <a:lnTo>
                    <a:pt x="2371280" y="245483"/>
                  </a:lnTo>
                  <a:lnTo>
                    <a:pt x="2331326" y="268554"/>
                  </a:lnTo>
                  <a:lnTo>
                    <a:pt x="2291172" y="296573"/>
                  </a:lnTo>
                  <a:lnTo>
                    <a:pt x="2251123" y="327487"/>
                  </a:lnTo>
                  <a:lnTo>
                    <a:pt x="2211482" y="359242"/>
                  </a:lnTo>
                  <a:lnTo>
                    <a:pt x="2172554" y="389784"/>
                  </a:lnTo>
                  <a:lnTo>
                    <a:pt x="2134644" y="417057"/>
                  </a:lnTo>
                  <a:lnTo>
                    <a:pt x="2120608" y="427187"/>
                  </a:lnTo>
                  <a:lnTo>
                    <a:pt x="2107085" y="437820"/>
                  </a:lnTo>
                  <a:lnTo>
                    <a:pt x="2093839" y="448156"/>
                  </a:lnTo>
                  <a:lnTo>
                    <a:pt x="2080631" y="457393"/>
                  </a:lnTo>
                  <a:lnTo>
                    <a:pt x="2037099" y="479787"/>
                  </a:lnTo>
                  <a:lnTo>
                    <a:pt x="1993644" y="491143"/>
                  </a:lnTo>
                  <a:lnTo>
                    <a:pt x="1950199" y="490570"/>
                  </a:lnTo>
                  <a:lnTo>
                    <a:pt x="1906697" y="477177"/>
                  </a:lnTo>
                  <a:lnTo>
                    <a:pt x="1863070" y="450075"/>
                  </a:lnTo>
                  <a:lnTo>
                    <a:pt x="1819253" y="408371"/>
                  </a:lnTo>
                  <a:lnTo>
                    <a:pt x="1798342" y="384606"/>
                  </a:lnTo>
                  <a:lnTo>
                    <a:pt x="1777612" y="361954"/>
                  </a:lnTo>
                  <a:lnTo>
                    <a:pt x="1756831" y="342400"/>
                  </a:lnTo>
                  <a:lnTo>
                    <a:pt x="1735763" y="327929"/>
                  </a:lnTo>
                  <a:lnTo>
                    <a:pt x="1703343" y="304864"/>
                  </a:lnTo>
                  <a:lnTo>
                    <a:pt x="1670093" y="271976"/>
                  </a:lnTo>
                  <a:lnTo>
                    <a:pt x="1636262" y="233021"/>
                  </a:lnTo>
                  <a:lnTo>
                    <a:pt x="1602095" y="191755"/>
                  </a:lnTo>
                  <a:lnTo>
                    <a:pt x="1567841" y="151932"/>
                  </a:lnTo>
                  <a:lnTo>
                    <a:pt x="1533745" y="117308"/>
                  </a:lnTo>
                  <a:lnTo>
                    <a:pt x="1500055" y="91638"/>
                  </a:lnTo>
                  <a:lnTo>
                    <a:pt x="1459244" y="77574"/>
                  </a:lnTo>
                  <a:lnTo>
                    <a:pt x="1435929" y="76304"/>
                  </a:lnTo>
                  <a:lnTo>
                    <a:pt x="1391085" y="74990"/>
                  </a:lnTo>
                  <a:lnTo>
                    <a:pt x="1345917" y="70045"/>
                  </a:lnTo>
                  <a:lnTo>
                    <a:pt x="1300690" y="61980"/>
                  </a:lnTo>
                  <a:lnTo>
                    <a:pt x="1255671" y="51302"/>
                  </a:lnTo>
                  <a:lnTo>
                    <a:pt x="1211126" y="38521"/>
                  </a:lnTo>
                  <a:lnTo>
                    <a:pt x="1179355" y="34780"/>
                  </a:lnTo>
                  <a:lnTo>
                    <a:pt x="1118328" y="61563"/>
                  </a:lnTo>
                  <a:lnTo>
                    <a:pt x="1086615" y="89283"/>
                  </a:lnTo>
                  <a:lnTo>
                    <a:pt x="1053651" y="123350"/>
                  </a:lnTo>
                  <a:lnTo>
                    <a:pt x="1019432" y="161545"/>
                  </a:lnTo>
                  <a:lnTo>
                    <a:pt x="984422" y="201639"/>
                  </a:lnTo>
                  <a:lnTo>
                    <a:pt x="949080" y="241398"/>
                  </a:lnTo>
                  <a:lnTo>
                    <a:pt x="913869" y="278593"/>
                  </a:lnTo>
                  <a:lnTo>
                    <a:pt x="879249" y="310991"/>
                  </a:lnTo>
                  <a:lnTo>
                    <a:pt x="845683" y="336362"/>
                  </a:lnTo>
                  <a:lnTo>
                    <a:pt x="810509" y="350004"/>
                  </a:lnTo>
                  <a:lnTo>
                    <a:pt x="798706" y="348211"/>
                  </a:lnTo>
                  <a:lnTo>
                    <a:pt x="738053" y="303563"/>
                  </a:lnTo>
                  <a:lnTo>
                    <a:pt x="706956" y="266572"/>
                  </a:lnTo>
                  <a:lnTo>
                    <a:pt x="675562" y="224098"/>
                  </a:lnTo>
                  <a:lnTo>
                    <a:pt x="644034" y="179363"/>
                  </a:lnTo>
                  <a:lnTo>
                    <a:pt x="612536" y="135589"/>
                  </a:lnTo>
                  <a:lnTo>
                    <a:pt x="581230" y="95999"/>
                  </a:lnTo>
                  <a:lnTo>
                    <a:pt x="550279" y="63813"/>
                  </a:lnTo>
                  <a:lnTo>
                    <a:pt x="490096" y="34546"/>
                  </a:lnTo>
                  <a:lnTo>
                    <a:pt x="451093" y="30964"/>
                  </a:lnTo>
                  <a:lnTo>
                    <a:pt x="407602" y="22007"/>
                  </a:lnTo>
                  <a:lnTo>
                    <a:pt x="360573" y="11386"/>
                  </a:lnTo>
                  <a:lnTo>
                    <a:pt x="310957" y="2813"/>
                  </a:lnTo>
                  <a:lnTo>
                    <a:pt x="259704" y="0"/>
                  </a:lnTo>
                  <a:lnTo>
                    <a:pt x="207762" y="6657"/>
                  </a:lnTo>
                  <a:lnTo>
                    <a:pt x="164240" y="22394"/>
                  </a:lnTo>
                  <a:lnTo>
                    <a:pt x="120718" y="45408"/>
                  </a:lnTo>
                  <a:lnTo>
                    <a:pt x="77670" y="71006"/>
                  </a:lnTo>
                  <a:lnTo>
                    <a:pt x="35570" y="94495"/>
                  </a:lnTo>
                  <a:lnTo>
                    <a:pt x="0" y="109086"/>
                  </a:lnTo>
                </a:path>
              </a:pathLst>
            </a:custGeom>
            <a:ln w="11747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7731835"/>
              <a:ext cx="5760720" cy="772160"/>
            </a:xfrm>
            <a:custGeom>
              <a:avLst/>
              <a:gdLst/>
              <a:ahLst/>
              <a:cxnLst/>
              <a:rect l="l" t="t" r="r" b="b"/>
              <a:pathLst>
                <a:path w="5760720" h="772159">
                  <a:moveTo>
                    <a:pt x="5760109" y="421773"/>
                  </a:moveTo>
                  <a:lnTo>
                    <a:pt x="5724284" y="420585"/>
                  </a:lnTo>
                  <a:lnTo>
                    <a:pt x="5680701" y="419469"/>
                  </a:lnTo>
                  <a:lnTo>
                    <a:pt x="5632536" y="415822"/>
                  </a:lnTo>
                  <a:lnTo>
                    <a:pt x="5587625" y="407040"/>
                  </a:lnTo>
                  <a:lnTo>
                    <a:pt x="5545901" y="397475"/>
                  </a:lnTo>
                  <a:lnTo>
                    <a:pt x="5507299" y="391480"/>
                  </a:lnTo>
                  <a:lnTo>
                    <a:pt x="5439198" y="407606"/>
                  </a:lnTo>
                  <a:lnTo>
                    <a:pt x="5409569" y="438430"/>
                  </a:lnTo>
                  <a:lnTo>
                    <a:pt x="5384243" y="478205"/>
                  </a:lnTo>
                  <a:lnTo>
                    <a:pt x="5358087" y="524070"/>
                  </a:lnTo>
                  <a:lnTo>
                    <a:pt x="5331320" y="573098"/>
                  </a:lnTo>
                  <a:lnTo>
                    <a:pt x="5304166" y="622363"/>
                  </a:lnTo>
                  <a:lnTo>
                    <a:pt x="5276844" y="668939"/>
                  </a:lnTo>
                  <a:lnTo>
                    <a:pt x="5249577" y="709898"/>
                  </a:lnTo>
                  <a:lnTo>
                    <a:pt x="5222587" y="742316"/>
                  </a:lnTo>
                  <a:lnTo>
                    <a:pt x="5163214" y="771618"/>
                  </a:lnTo>
                  <a:lnTo>
                    <a:pt x="5133333" y="763597"/>
                  </a:lnTo>
                  <a:lnTo>
                    <a:pt x="5076631" y="710505"/>
                  </a:lnTo>
                  <a:lnTo>
                    <a:pt x="5050090" y="671003"/>
                  </a:lnTo>
                  <a:lnTo>
                    <a:pt x="5023356" y="625461"/>
                  </a:lnTo>
                  <a:lnTo>
                    <a:pt x="4996439" y="576726"/>
                  </a:lnTo>
                  <a:lnTo>
                    <a:pt x="4969352" y="527643"/>
                  </a:lnTo>
                  <a:lnTo>
                    <a:pt x="4942105" y="481059"/>
                  </a:lnTo>
                  <a:lnTo>
                    <a:pt x="4914710" y="439818"/>
                  </a:lnTo>
                  <a:lnTo>
                    <a:pt x="4887180" y="406767"/>
                  </a:lnTo>
                  <a:lnTo>
                    <a:pt x="4831757" y="376619"/>
                  </a:lnTo>
                  <a:lnTo>
                    <a:pt x="4788299" y="375137"/>
                  </a:lnTo>
                  <a:lnTo>
                    <a:pt x="4744838" y="373766"/>
                  </a:lnTo>
                  <a:lnTo>
                    <a:pt x="4701096" y="375919"/>
                  </a:lnTo>
                  <a:lnTo>
                    <a:pt x="4656798" y="385010"/>
                  </a:lnTo>
                  <a:lnTo>
                    <a:pt x="4611666" y="404451"/>
                  </a:lnTo>
                  <a:lnTo>
                    <a:pt x="4565425" y="437656"/>
                  </a:lnTo>
                  <a:lnTo>
                    <a:pt x="4524122" y="472927"/>
                  </a:lnTo>
                  <a:lnTo>
                    <a:pt x="4482321" y="505584"/>
                  </a:lnTo>
                  <a:lnTo>
                    <a:pt x="4440317" y="533907"/>
                  </a:lnTo>
                  <a:lnTo>
                    <a:pt x="4398402" y="556176"/>
                  </a:lnTo>
                  <a:lnTo>
                    <a:pt x="4356869" y="570669"/>
                  </a:lnTo>
                  <a:lnTo>
                    <a:pt x="4316010" y="575667"/>
                  </a:lnTo>
                  <a:lnTo>
                    <a:pt x="4273237" y="580637"/>
                  </a:lnTo>
                  <a:lnTo>
                    <a:pt x="4229460" y="592433"/>
                  </a:lnTo>
                  <a:lnTo>
                    <a:pt x="4185058" y="605370"/>
                  </a:lnTo>
                  <a:lnTo>
                    <a:pt x="4140410" y="613764"/>
                  </a:lnTo>
                  <a:lnTo>
                    <a:pt x="4095894" y="611929"/>
                  </a:lnTo>
                  <a:lnTo>
                    <a:pt x="4051888" y="594183"/>
                  </a:lnTo>
                  <a:lnTo>
                    <a:pt x="4012960" y="561986"/>
                  </a:lnTo>
                  <a:lnTo>
                    <a:pt x="3974833" y="519876"/>
                  </a:lnTo>
                  <a:lnTo>
                    <a:pt x="3937195" y="474732"/>
                  </a:lnTo>
                  <a:lnTo>
                    <a:pt x="3899730" y="433433"/>
                  </a:lnTo>
                  <a:lnTo>
                    <a:pt x="3862124" y="402858"/>
                  </a:lnTo>
                  <a:lnTo>
                    <a:pt x="3816746" y="380169"/>
                  </a:lnTo>
                  <a:lnTo>
                    <a:pt x="3772843" y="368644"/>
                  </a:lnTo>
                  <a:lnTo>
                    <a:pt x="3717533" y="368518"/>
                  </a:lnTo>
                  <a:lnTo>
                    <a:pt x="3666777" y="378598"/>
                  </a:lnTo>
                  <a:lnTo>
                    <a:pt x="3619834" y="392947"/>
                  </a:lnTo>
                  <a:lnTo>
                    <a:pt x="3575960" y="405629"/>
                  </a:lnTo>
                  <a:lnTo>
                    <a:pt x="3534412" y="410708"/>
                  </a:lnTo>
                  <a:lnTo>
                    <a:pt x="3494447" y="402248"/>
                  </a:lnTo>
                  <a:lnTo>
                    <a:pt x="3473941" y="396452"/>
                  </a:lnTo>
                  <a:lnTo>
                    <a:pt x="3453562" y="396982"/>
                  </a:lnTo>
                  <a:lnTo>
                    <a:pt x="3432578" y="403454"/>
                  </a:lnTo>
                  <a:lnTo>
                    <a:pt x="3410258" y="415481"/>
                  </a:lnTo>
                  <a:lnTo>
                    <a:pt x="3354025" y="447657"/>
                  </a:lnTo>
                  <a:lnTo>
                    <a:pt x="3308119" y="465048"/>
                  </a:lnTo>
                  <a:lnTo>
                    <a:pt x="3261765" y="472140"/>
                  </a:lnTo>
                  <a:lnTo>
                    <a:pt x="3204188" y="473419"/>
                  </a:lnTo>
                  <a:lnTo>
                    <a:pt x="3164936" y="481432"/>
                  </a:lnTo>
                  <a:lnTo>
                    <a:pt x="3125356" y="500008"/>
                  </a:lnTo>
                  <a:lnTo>
                    <a:pt x="3085667" y="520706"/>
                  </a:lnTo>
                  <a:lnTo>
                    <a:pt x="3046089" y="535082"/>
                  </a:lnTo>
                  <a:lnTo>
                    <a:pt x="3006842" y="534694"/>
                  </a:lnTo>
                  <a:lnTo>
                    <a:pt x="2968146" y="511100"/>
                  </a:lnTo>
                  <a:lnTo>
                    <a:pt x="2941877" y="478632"/>
                  </a:lnTo>
                  <a:lnTo>
                    <a:pt x="2915822" y="436114"/>
                  </a:lnTo>
                  <a:lnTo>
                    <a:pt x="2889909" y="387361"/>
                  </a:lnTo>
                  <a:lnTo>
                    <a:pt x="2864068" y="336189"/>
                  </a:lnTo>
                  <a:lnTo>
                    <a:pt x="2838229" y="286415"/>
                  </a:lnTo>
                  <a:lnTo>
                    <a:pt x="2812321" y="241855"/>
                  </a:lnTo>
                  <a:lnTo>
                    <a:pt x="2786275" y="206326"/>
                  </a:lnTo>
                  <a:lnTo>
                    <a:pt x="2750627" y="178801"/>
                  </a:lnTo>
                  <a:lnTo>
                    <a:pt x="2722211" y="170041"/>
                  </a:lnTo>
                  <a:lnTo>
                    <a:pt x="2680489" y="170806"/>
                  </a:lnTo>
                  <a:lnTo>
                    <a:pt x="2638861" y="182805"/>
                  </a:lnTo>
                  <a:lnTo>
                    <a:pt x="2597291" y="201720"/>
                  </a:lnTo>
                  <a:lnTo>
                    <a:pt x="2555746" y="223232"/>
                  </a:lnTo>
                  <a:lnTo>
                    <a:pt x="2514190" y="243024"/>
                  </a:lnTo>
                  <a:lnTo>
                    <a:pt x="2472590" y="256777"/>
                  </a:lnTo>
                  <a:lnTo>
                    <a:pt x="2430911" y="260173"/>
                  </a:lnTo>
                  <a:lnTo>
                    <a:pt x="2424192" y="259652"/>
                  </a:lnTo>
                  <a:lnTo>
                    <a:pt x="2417690" y="261392"/>
                  </a:lnTo>
                  <a:lnTo>
                    <a:pt x="2372157" y="282221"/>
                  </a:lnTo>
                  <a:lnTo>
                    <a:pt x="2332897" y="309123"/>
                  </a:lnTo>
                  <a:lnTo>
                    <a:pt x="2293426" y="341934"/>
                  </a:lnTo>
                  <a:lnTo>
                    <a:pt x="2254069" y="378125"/>
                  </a:lnTo>
                  <a:lnTo>
                    <a:pt x="2215149" y="415171"/>
                  </a:lnTo>
                  <a:lnTo>
                    <a:pt x="2176990" y="450542"/>
                  </a:lnTo>
                  <a:lnTo>
                    <a:pt x="2139916" y="481712"/>
                  </a:lnTo>
                  <a:lnTo>
                    <a:pt x="2125502" y="493372"/>
                  </a:lnTo>
                  <a:lnTo>
                    <a:pt x="2111656" y="504899"/>
                  </a:lnTo>
                  <a:lnTo>
                    <a:pt x="2098094" y="515488"/>
                  </a:lnTo>
                  <a:lnTo>
                    <a:pt x="2084531" y="524333"/>
                  </a:lnTo>
                  <a:lnTo>
                    <a:pt x="2047209" y="538922"/>
                  </a:lnTo>
                  <a:lnTo>
                    <a:pt x="2009837" y="541224"/>
                  </a:lnTo>
                  <a:lnTo>
                    <a:pt x="1972408" y="532133"/>
                  </a:lnTo>
                  <a:lnTo>
                    <a:pt x="1934915" y="512545"/>
                  </a:lnTo>
                  <a:lnTo>
                    <a:pt x="1897349" y="483354"/>
                  </a:lnTo>
                  <a:lnTo>
                    <a:pt x="1859704" y="445456"/>
                  </a:lnTo>
                  <a:lnTo>
                    <a:pt x="1821971" y="399746"/>
                  </a:lnTo>
                  <a:lnTo>
                    <a:pt x="1800978" y="372564"/>
                  </a:lnTo>
                  <a:lnTo>
                    <a:pt x="1780188" y="347690"/>
                  </a:lnTo>
                  <a:lnTo>
                    <a:pt x="1759388" y="327239"/>
                  </a:lnTo>
                  <a:lnTo>
                    <a:pt x="1738367" y="313323"/>
                  </a:lnTo>
                  <a:lnTo>
                    <a:pt x="1704653" y="290895"/>
                  </a:lnTo>
                  <a:lnTo>
                    <a:pt x="1670051" y="257473"/>
                  </a:lnTo>
                  <a:lnTo>
                    <a:pt x="1634826" y="217170"/>
                  </a:lnTo>
                  <a:lnTo>
                    <a:pt x="1599248" y="174099"/>
                  </a:lnTo>
                  <a:lnTo>
                    <a:pt x="1563583" y="132373"/>
                  </a:lnTo>
                  <a:lnTo>
                    <a:pt x="1528098" y="96106"/>
                  </a:lnTo>
                  <a:lnTo>
                    <a:pt x="1493061" y="69411"/>
                  </a:lnTo>
                  <a:lnTo>
                    <a:pt x="1450661" y="55416"/>
                  </a:lnTo>
                  <a:lnTo>
                    <a:pt x="1426417" y="54332"/>
                  </a:lnTo>
                  <a:lnTo>
                    <a:pt x="1379637" y="53396"/>
                  </a:lnTo>
                  <a:lnTo>
                    <a:pt x="1332532" y="49320"/>
                  </a:lnTo>
                  <a:lnTo>
                    <a:pt x="1285372" y="42416"/>
                  </a:lnTo>
                  <a:lnTo>
                    <a:pt x="1238425" y="32997"/>
                  </a:lnTo>
                  <a:lnTo>
                    <a:pt x="1191962" y="21375"/>
                  </a:lnTo>
                  <a:lnTo>
                    <a:pt x="1160447" y="19776"/>
                  </a:lnTo>
                  <a:lnTo>
                    <a:pt x="1100120" y="55077"/>
                  </a:lnTo>
                  <a:lnTo>
                    <a:pt x="1068683" y="88418"/>
                  </a:lnTo>
                  <a:lnTo>
                    <a:pt x="1037072" y="126923"/>
                  </a:lnTo>
                  <a:lnTo>
                    <a:pt x="1004116" y="169565"/>
                  </a:lnTo>
                  <a:lnTo>
                    <a:pt x="970313" y="214000"/>
                  </a:lnTo>
                  <a:lnTo>
                    <a:pt x="936161" y="257888"/>
                  </a:lnTo>
                  <a:lnTo>
                    <a:pt x="902156" y="298885"/>
                  </a:lnTo>
                  <a:lnTo>
                    <a:pt x="868796" y="334650"/>
                  </a:lnTo>
                  <a:lnTo>
                    <a:pt x="836578" y="362840"/>
                  </a:lnTo>
                  <a:lnTo>
                    <a:pt x="800843" y="380028"/>
                  </a:lnTo>
                  <a:lnTo>
                    <a:pt x="788864" y="378817"/>
                  </a:lnTo>
                  <a:lnTo>
                    <a:pt x="726776" y="333847"/>
                  </a:lnTo>
                  <a:lnTo>
                    <a:pt x="694876" y="295385"/>
                  </a:lnTo>
                  <a:lnTo>
                    <a:pt x="662643" y="250879"/>
                  </a:lnTo>
                  <a:lnTo>
                    <a:pt x="630257" y="203785"/>
                  </a:lnTo>
                  <a:lnTo>
                    <a:pt x="597898" y="157558"/>
                  </a:lnTo>
                  <a:lnTo>
                    <a:pt x="565745" y="115654"/>
                  </a:lnTo>
                  <a:lnTo>
                    <a:pt x="533978" y="81528"/>
                  </a:lnTo>
                  <a:lnTo>
                    <a:pt x="502775" y="58636"/>
                  </a:lnTo>
                  <a:lnTo>
                    <a:pt x="431096" y="45697"/>
                  </a:lnTo>
                  <a:lnTo>
                    <a:pt x="385689" y="33781"/>
                  </a:lnTo>
                  <a:lnTo>
                    <a:pt x="337025" y="19191"/>
                  </a:lnTo>
                  <a:lnTo>
                    <a:pt x="286034" y="6429"/>
                  </a:lnTo>
                  <a:lnTo>
                    <a:pt x="233645" y="0"/>
                  </a:lnTo>
                  <a:lnTo>
                    <a:pt x="180788" y="4408"/>
                  </a:lnTo>
                  <a:lnTo>
                    <a:pt x="135826" y="20111"/>
                  </a:lnTo>
                  <a:lnTo>
                    <a:pt x="90874" y="44359"/>
                  </a:lnTo>
                  <a:lnTo>
                    <a:pt x="46397" y="71715"/>
                  </a:lnTo>
                  <a:lnTo>
                    <a:pt x="2859" y="96744"/>
                  </a:lnTo>
                  <a:lnTo>
                    <a:pt x="0" y="97916"/>
                  </a:lnTo>
                </a:path>
              </a:pathLst>
            </a:custGeom>
            <a:ln w="11544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7866496"/>
              <a:ext cx="5760720" cy="779780"/>
            </a:xfrm>
            <a:custGeom>
              <a:avLst/>
              <a:gdLst/>
              <a:ahLst/>
              <a:cxnLst/>
              <a:rect l="l" t="t" r="r" b="b"/>
              <a:pathLst>
                <a:path w="5760720" h="779779">
                  <a:moveTo>
                    <a:pt x="5760109" y="400331"/>
                  </a:moveTo>
                  <a:lnTo>
                    <a:pt x="5753946" y="399442"/>
                  </a:lnTo>
                  <a:lnTo>
                    <a:pt x="5709687" y="391937"/>
                  </a:lnTo>
                  <a:lnTo>
                    <a:pt x="5664356" y="388458"/>
                  </a:lnTo>
                  <a:lnTo>
                    <a:pt x="5618372" y="386832"/>
                  </a:lnTo>
                  <a:lnTo>
                    <a:pt x="5575217" y="383484"/>
                  </a:lnTo>
                  <a:lnTo>
                    <a:pt x="5534828" y="381758"/>
                  </a:lnTo>
                  <a:lnTo>
                    <a:pt x="5462109" y="396540"/>
                  </a:lnTo>
                  <a:lnTo>
                    <a:pt x="5429656" y="419732"/>
                  </a:lnTo>
                  <a:lnTo>
                    <a:pt x="5399726" y="457914"/>
                  </a:lnTo>
                  <a:lnTo>
                    <a:pt x="5374470" y="501818"/>
                  </a:lnTo>
                  <a:lnTo>
                    <a:pt x="5348451" y="550670"/>
                  </a:lnTo>
                  <a:lnTo>
                    <a:pt x="5321878" y="601550"/>
                  </a:lnTo>
                  <a:lnTo>
                    <a:pt x="5294964" y="651540"/>
                  </a:lnTo>
                  <a:lnTo>
                    <a:pt x="5267919" y="697719"/>
                  </a:lnTo>
                  <a:lnTo>
                    <a:pt x="5240954" y="737168"/>
                  </a:lnTo>
                  <a:lnTo>
                    <a:pt x="5214280" y="766969"/>
                  </a:lnTo>
                  <a:lnTo>
                    <a:pt x="5194596" y="779279"/>
                  </a:lnTo>
                </a:path>
                <a:path w="5760720" h="779779">
                  <a:moveTo>
                    <a:pt x="5135263" y="779279"/>
                  </a:moveTo>
                  <a:lnTo>
                    <a:pt x="5094672" y="747576"/>
                  </a:lnTo>
                  <a:lnTo>
                    <a:pt x="5068863" y="714061"/>
                  </a:lnTo>
                  <a:lnTo>
                    <a:pt x="5042828" y="672313"/>
                  </a:lnTo>
                  <a:lnTo>
                    <a:pt x="5016581" y="625095"/>
                  </a:lnTo>
                  <a:lnTo>
                    <a:pt x="4990137" y="575172"/>
                  </a:lnTo>
                  <a:lnTo>
                    <a:pt x="4963511" y="525309"/>
                  </a:lnTo>
                  <a:lnTo>
                    <a:pt x="4936716" y="478270"/>
                  </a:lnTo>
                  <a:lnTo>
                    <a:pt x="4909769" y="436820"/>
                  </a:lnTo>
                  <a:lnTo>
                    <a:pt x="4882682" y="403723"/>
                  </a:lnTo>
                  <a:lnTo>
                    <a:pt x="4828150" y="373650"/>
                  </a:lnTo>
                  <a:lnTo>
                    <a:pt x="4785778" y="374218"/>
                  </a:lnTo>
                  <a:lnTo>
                    <a:pt x="4743284" y="378205"/>
                  </a:lnTo>
                  <a:lnTo>
                    <a:pt x="4700421" y="387895"/>
                  </a:lnTo>
                  <a:lnTo>
                    <a:pt x="4656940" y="405569"/>
                  </a:lnTo>
                  <a:lnTo>
                    <a:pt x="4612596" y="433512"/>
                  </a:lnTo>
                  <a:lnTo>
                    <a:pt x="4567139" y="474005"/>
                  </a:lnTo>
                  <a:lnTo>
                    <a:pt x="4527138" y="514042"/>
                  </a:lnTo>
                  <a:lnTo>
                    <a:pt x="4486640" y="551075"/>
                  </a:lnTo>
                  <a:lnTo>
                    <a:pt x="4445954" y="583173"/>
                  </a:lnTo>
                  <a:lnTo>
                    <a:pt x="4405390" y="608403"/>
                  </a:lnTo>
                  <a:lnTo>
                    <a:pt x="4365257" y="624834"/>
                  </a:lnTo>
                  <a:lnTo>
                    <a:pt x="4325865" y="630533"/>
                  </a:lnTo>
                  <a:lnTo>
                    <a:pt x="4284301" y="633746"/>
                  </a:lnTo>
                  <a:lnTo>
                    <a:pt x="4241680" y="640961"/>
                  </a:lnTo>
                  <a:lnTo>
                    <a:pt x="4198388" y="647594"/>
                  </a:lnTo>
                  <a:lnTo>
                    <a:pt x="4154813" y="649056"/>
                  </a:lnTo>
                  <a:lnTo>
                    <a:pt x="4111342" y="640762"/>
                  </a:lnTo>
                  <a:lnTo>
                    <a:pt x="4068359" y="618125"/>
                  </a:lnTo>
                  <a:lnTo>
                    <a:pt x="4029975" y="583219"/>
                  </a:lnTo>
                  <a:lnTo>
                    <a:pt x="3992414" y="540116"/>
                  </a:lnTo>
                  <a:lnTo>
                    <a:pt x="3955388" y="495426"/>
                  </a:lnTo>
                  <a:lnTo>
                    <a:pt x="3918607" y="455756"/>
                  </a:lnTo>
                  <a:lnTo>
                    <a:pt x="3881784" y="427714"/>
                  </a:lnTo>
                  <a:lnTo>
                    <a:pt x="3836216" y="407172"/>
                  </a:lnTo>
                  <a:lnTo>
                    <a:pt x="3792515" y="396116"/>
                  </a:lnTo>
                  <a:lnTo>
                    <a:pt x="3736605" y="393427"/>
                  </a:lnTo>
                  <a:lnTo>
                    <a:pt x="3685946" y="398666"/>
                  </a:lnTo>
                  <a:lnTo>
                    <a:pt x="3639666" y="406949"/>
                  </a:lnTo>
                  <a:lnTo>
                    <a:pt x="3596892" y="413396"/>
                  </a:lnTo>
                  <a:lnTo>
                    <a:pt x="3556752" y="413122"/>
                  </a:lnTo>
                  <a:lnTo>
                    <a:pt x="3518373" y="401247"/>
                  </a:lnTo>
                  <a:lnTo>
                    <a:pt x="3498116" y="393854"/>
                  </a:lnTo>
                  <a:lnTo>
                    <a:pt x="3477990" y="392557"/>
                  </a:lnTo>
                  <a:lnTo>
                    <a:pt x="3457212" y="397104"/>
                  </a:lnTo>
                  <a:lnTo>
                    <a:pt x="3434998" y="407241"/>
                  </a:lnTo>
                  <a:lnTo>
                    <a:pt x="3378258" y="433042"/>
                  </a:lnTo>
                  <a:lnTo>
                    <a:pt x="3333556" y="441562"/>
                  </a:lnTo>
                  <a:lnTo>
                    <a:pt x="3288426" y="440772"/>
                  </a:lnTo>
                  <a:lnTo>
                    <a:pt x="3230401" y="438648"/>
                  </a:lnTo>
                  <a:lnTo>
                    <a:pt x="3195186" y="446676"/>
                  </a:lnTo>
                  <a:lnTo>
                    <a:pt x="3159679" y="466625"/>
                  </a:lnTo>
                  <a:lnTo>
                    <a:pt x="3124029" y="492070"/>
                  </a:lnTo>
                  <a:lnTo>
                    <a:pt x="3088383" y="516585"/>
                  </a:lnTo>
                  <a:lnTo>
                    <a:pt x="3052890" y="533743"/>
                  </a:lnTo>
                  <a:lnTo>
                    <a:pt x="3017697" y="537118"/>
                  </a:lnTo>
                  <a:lnTo>
                    <a:pt x="2982954" y="520284"/>
                  </a:lnTo>
                  <a:lnTo>
                    <a:pt x="2955612" y="489867"/>
                  </a:lnTo>
                  <a:lnTo>
                    <a:pt x="2928480" y="447739"/>
                  </a:lnTo>
                  <a:lnTo>
                    <a:pt x="2901488" y="398053"/>
                  </a:lnTo>
                  <a:lnTo>
                    <a:pt x="2874566" y="344959"/>
                  </a:lnTo>
                  <a:lnTo>
                    <a:pt x="2847644" y="292607"/>
                  </a:lnTo>
                  <a:lnTo>
                    <a:pt x="2820651" y="245148"/>
                  </a:lnTo>
                  <a:lnTo>
                    <a:pt x="2793519" y="206733"/>
                  </a:lnTo>
                  <a:lnTo>
                    <a:pt x="2756534" y="176047"/>
                  </a:lnTo>
                  <a:lnTo>
                    <a:pt x="2727341" y="166678"/>
                  </a:lnTo>
                  <a:lnTo>
                    <a:pt x="2684979" y="170012"/>
                  </a:lnTo>
                  <a:lnTo>
                    <a:pt x="2642730" y="187476"/>
                  </a:lnTo>
                  <a:lnTo>
                    <a:pt x="2600552" y="213573"/>
                  </a:lnTo>
                  <a:lnTo>
                    <a:pt x="2558402" y="242807"/>
                  </a:lnTo>
                  <a:lnTo>
                    <a:pt x="2516238" y="269683"/>
                  </a:lnTo>
                  <a:lnTo>
                    <a:pt x="2474018" y="288705"/>
                  </a:lnTo>
                  <a:lnTo>
                    <a:pt x="2431698" y="294376"/>
                  </a:lnTo>
                  <a:lnTo>
                    <a:pt x="2424763" y="293919"/>
                  </a:lnTo>
                  <a:lnTo>
                    <a:pt x="2418058" y="295900"/>
                  </a:lnTo>
                  <a:lnTo>
                    <a:pt x="2373012" y="319482"/>
                  </a:lnTo>
                  <a:lnTo>
                    <a:pt x="2334472" y="350213"/>
                  </a:lnTo>
                  <a:lnTo>
                    <a:pt x="2295727" y="387840"/>
                  </a:lnTo>
                  <a:lnTo>
                    <a:pt x="2257100" y="429346"/>
                  </a:lnTo>
                  <a:lnTo>
                    <a:pt x="2218916" y="471709"/>
                  </a:lnTo>
                  <a:lnTo>
                    <a:pt x="2181499" y="511910"/>
                  </a:lnTo>
                  <a:lnTo>
                    <a:pt x="2145173" y="546929"/>
                  </a:lnTo>
                  <a:lnTo>
                    <a:pt x="2116255" y="572572"/>
                  </a:lnTo>
                  <a:lnTo>
                    <a:pt x="2055824" y="600972"/>
                  </a:lnTo>
                  <a:lnTo>
                    <a:pt x="2023081" y="597187"/>
                  </a:lnTo>
                  <a:lnTo>
                    <a:pt x="1957270" y="557159"/>
                  </a:lnTo>
                  <a:lnTo>
                    <a:pt x="1924226" y="524089"/>
                  </a:lnTo>
                  <a:lnTo>
                    <a:pt x="1891107" y="484431"/>
                  </a:lnTo>
                  <a:lnTo>
                    <a:pt x="1857923" y="439772"/>
                  </a:lnTo>
                  <a:lnTo>
                    <a:pt x="1824688" y="391697"/>
                  </a:lnTo>
                  <a:lnTo>
                    <a:pt x="1803642" y="361072"/>
                  </a:lnTo>
                  <a:lnTo>
                    <a:pt x="1782780" y="333991"/>
                  </a:lnTo>
                  <a:lnTo>
                    <a:pt x="1761940" y="312658"/>
                  </a:lnTo>
                  <a:lnTo>
                    <a:pt x="1740957" y="299279"/>
                  </a:lnTo>
                  <a:lnTo>
                    <a:pt x="1709862" y="280639"/>
                  </a:lnTo>
                  <a:lnTo>
                    <a:pt x="1678008" y="251971"/>
                  </a:lnTo>
                  <a:lnTo>
                    <a:pt x="1645594" y="216420"/>
                  </a:lnTo>
                  <a:lnTo>
                    <a:pt x="1612818" y="177131"/>
                  </a:lnTo>
                  <a:lnTo>
                    <a:pt x="1579879" y="137248"/>
                  </a:lnTo>
                  <a:lnTo>
                    <a:pt x="1546977" y="99918"/>
                  </a:lnTo>
                  <a:lnTo>
                    <a:pt x="1514308" y="68284"/>
                  </a:lnTo>
                  <a:lnTo>
                    <a:pt x="1482073" y="45492"/>
                  </a:lnTo>
                  <a:lnTo>
                    <a:pt x="1442086" y="33827"/>
                  </a:lnTo>
                  <a:lnTo>
                    <a:pt x="1416917" y="32922"/>
                  </a:lnTo>
                  <a:lnTo>
                    <a:pt x="1368197" y="32354"/>
                  </a:lnTo>
                  <a:lnTo>
                    <a:pt x="1319156" y="29126"/>
                  </a:lnTo>
                  <a:lnTo>
                    <a:pt x="1270064" y="23371"/>
                  </a:lnTo>
                  <a:lnTo>
                    <a:pt x="1221189" y="15223"/>
                  </a:lnTo>
                  <a:lnTo>
                    <a:pt x="1172797" y="4816"/>
                  </a:lnTo>
                  <a:lnTo>
                    <a:pt x="1141517" y="5293"/>
                  </a:lnTo>
                  <a:lnTo>
                    <a:pt x="1081824" y="49113"/>
                  </a:lnTo>
                  <a:lnTo>
                    <a:pt x="1050750" y="88116"/>
                  </a:lnTo>
                  <a:lnTo>
                    <a:pt x="1020407" y="131053"/>
                  </a:lnTo>
                  <a:lnTo>
                    <a:pt x="988710" y="178165"/>
                  </a:lnTo>
                  <a:lnTo>
                    <a:pt x="956161" y="226982"/>
                  </a:lnTo>
                  <a:lnTo>
                    <a:pt x="923261" y="275032"/>
                  </a:lnTo>
                  <a:lnTo>
                    <a:pt x="890510" y="319845"/>
                  </a:lnTo>
                  <a:lnTo>
                    <a:pt x="858409" y="358951"/>
                  </a:lnTo>
                  <a:lnTo>
                    <a:pt x="827459" y="389880"/>
                  </a:lnTo>
                  <a:lnTo>
                    <a:pt x="791192" y="410629"/>
                  </a:lnTo>
                  <a:lnTo>
                    <a:pt x="779021" y="409985"/>
                  </a:lnTo>
                  <a:lnTo>
                    <a:pt x="721384" y="370956"/>
                  </a:lnTo>
                  <a:lnTo>
                    <a:pt x="691750" y="336463"/>
                  </a:lnTo>
                  <a:lnTo>
                    <a:pt x="661769" y="295680"/>
                  </a:lnTo>
                  <a:lnTo>
                    <a:pt x="631588" y="251378"/>
                  </a:lnTo>
                  <a:lnTo>
                    <a:pt x="601353" y="206328"/>
                  </a:lnTo>
                  <a:lnTo>
                    <a:pt x="571211" y="163303"/>
                  </a:lnTo>
                  <a:lnTo>
                    <a:pt x="541311" y="125072"/>
                  </a:lnTo>
                  <a:lnTo>
                    <a:pt x="511798" y="94409"/>
                  </a:lnTo>
                  <a:lnTo>
                    <a:pt x="454524" y="66869"/>
                  </a:lnTo>
                  <a:lnTo>
                    <a:pt x="417551" y="62498"/>
                  </a:lnTo>
                  <a:lnTo>
                    <a:pt x="377631" y="50967"/>
                  </a:lnTo>
                  <a:lnTo>
                    <a:pt x="335335" y="35614"/>
                  </a:lnTo>
                  <a:lnTo>
                    <a:pt x="291234" y="19777"/>
                  </a:lnTo>
                  <a:lnTo>
                    <a:pt x="245898" y="6793"/>
                  </a:lnTo>
                  <a:lnTo>
                    <a:pt x="199901" y="0"/>
                  </a:lnTo>
                  <a:lnTo>
                    <a:pt x="153813" y="2734"/>
                  </a:lnTo>
                  <a:lnTo>
                    <a:pt x="107406" y="18385"/>
                  </a:lnTo>
                  <a:lnTo>
                    <a:pt x="61021" y="43867"/>
                  </a:lnTo>
                  <a:lnTo>
                    <a:pt x="15115" y="72993"/>
                  </a:lnTo>
                  <a:lnTo>
                    <a:pt x="0" y="81928"/>
                  </a:lnTo>
                </a:path>
              </a:pathLst>
            </a:custGeom>
            <a:ln w="11341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7989402"/>
              <a:ext cx="5760720" cy="656590"/>
            </a:xfrm>
            <a:custGeom>
              <a:avLst/>
              <a:gdLst/>
              <a:ahLst/>
              <a:cxnLst/>
              <a:rect l="l" t="t" r="r" b="b"/>
              <a:pathLst>
                <a:path w="5760720" h="656590">
                  <a:moveTo>
                    <a:pt x="5760109" y="395014"/>
                  </a:moveTo>
                  <a:lnTo>
                    <a:pt x="5728003" y="384351"/>
                  </a:lnTo>
                  <a:lnTo>
                    <a:pt x="5688442" y="373576"/>
                  </a:lnTo>
                  <a:lnTo>
                    <a:pt x="5648024" y="369201"/>
                  </a:lnTo>
                  <a:lnTo>
                    <a:pt x="5604208" y="369596"/>
                  </a:lnTo>
                  <a:lnTo>
                    <a:pt x="5562787" y="371681"/>
                  </a:lnTo>
                  <a:lnTo>
                    <a:pt x="5523711" y="377792"/>
                  </a:lnTo>
                  <a:lnTo>
                    <a:pt x="5486932" y="390261"/>
                  </a:lnTo>
                  <a:lnTo>
                    <a:pt x="5452400" y="411421"/>
                  </a:lnTo>
                  <a:lnTo>
                    <a:pt x="5420067" y="443608"/>
                  </a:lnTo>
                  <a:lnTo>
                    <a:pt x="5389884" y="489153"/>
                  </a:lnTo>
                  <a:lnTo>
                    <a:pt x="5364659" y="537196"/>
                  </a:lnTo>
                  <a:lnTo>
                    <a:pt x="5338755" y="589037"/>
                  </a:lnTo>
                  <a:lnTo>
                    <a:pt x="5312369" y="641766"/>
                  </a:lnTo>
                  <a:lnTo>
                    <a:pt x="5304687" y="656374"/>
                  </a:lnTo>
                </a:path>
                <a:path w="5760720" h="656590">
                  <a:moveTo>
                    <a:pt x="5020198" y="656374"/>
                  </a:moveTo>
                  <a:lnTo>
                    <a:pt x="5009726" y="636506"/>
                  </a:lnTo>
                  <a:lnTo>
                    <a:pt x="4983758" y="585395"/>
                  </a:lnTo>
                  <a:lnTo>
                    <a:pt x="4957604" y="534747"/>
                  </a:lnTo>
                  <a:lnTo>
                    <a:pt x="4931279" y="487247"/>
                  </a:lnTo>
                  <a:lnTo>
                    <a:pt x="4904797" y="445579"/>
                  </a:lnTo>
                  <a:lnTo>
                    <a:pt x="4878171" y="412427"/>
                  </a:lnTo>
                  <a:lnTo>
                    <a:pt x="4824543" y="382409"/>
                  </a:lnTo>
                  <a:lnTo>
                    <a:pt x="4783248" y="385037"/>
                  </a:lnTo>
                  <a:lnTo>
                    <a:pt x="4741698" y="394380"/>
                  </a:lnTo>
                  <a:lnTo>
                    <a:pt x="4699689" y="411599"/>
                  </a:lnTo>
                  <a:lnTo>
                    <a:pt x="4657016" y="437855"/>
                  </a:lnTo>
                  <a:lnTo>
                    <a:pt x="4613473" y="474309"/>
                  </a:lnTo>
                  <a:lnTo>
                    <a:pt x="4568854" y="522122"/>
                  </a:lnTo>
                  <a:lnTo>
                    <a:pt x="4530111" y="566910"/>
                  </a:lnTo>
                  <a:lnTo>
                    <a:pt x="4490902" y="608314"/>
                  </a:lnTo>
                  <a:lnTo>
                    <a:pt x="4451541" y="644188"/>
                  </a:lnTo>
                  <a:lnTo>
                    <a:pt x="4434603" y="656374"/>
                  </a:lnTo>
                </a:path>
                <a:path w="5760720" h="656590">
                  <a:moveTo>
                    <a:pt x="4088727" y="656374"/>
                  </a:moveTo>
                  <a:lnTo>
                    <a:pt x="4084832" y="653821"/>
                  </a:lnTo>
                  <a:lnTo>
                    <a:pt x="4046997" y="616202"/>
                  </a:lnTo>
                  <a:lnTo>
                    <a:pt x="4009986" y="572126"/>
                  </a:lnTo>
                  <a:lnTo>
                    <a:pt x="3973552" y="527907"/>
                  </a:lnTo>
                  <a:lnTo>
                    <a:pt x="3937449" y="489860"/>
                  </a:lnTo>
                  <a:lnTo>
                    <a:pt x="3901431" y="464299"/>
                  </a:lnTo>
                  <a:lnTo>
                    <a:pt x="3855684" y="445930"/>
                  </a:lnTo>
                  <a:lnTo>
                    <a:pt x="3812175" y="435343"/>
                  </a:lnTo>
                  <a:lnTo>
                    <a:pt x="3755676" y="430053"/>
                  </a:lnTo>
                  <a:lnTo>
                    <a:pt x="3705127" y="430419"/>
                  </a:lnTo>
                  <a:lnTo>
                    <a:pt x="3659521" y="432619"/>
                  </a:lnTo>
                  <a:lnTo>
                    <a:pt x="3617853" y="432828"/>
                  </a:lnTo>
                  <a:lnTo>
                    <a:pt x="3579115" y="427225"/>
                  </a:lnTo>
                  <a:lnTo>
                    <a:pt x="3542300" y="411987"/>
                  </a:lnTo>
                  <a:lnTo>
                    <a:pt x="3522294" y="402974"/>
                  </a:lnTo>
                  <a:lnTo>
                    <a:pt x="3502406" y="399842"/>
                  </a:lnTo>
                  <a:lnTo>
                    <a:pt x="3481829" y="402474"/>
                  </a:lnTo>
                  <a:lnTo>
                    <a:pt x="3459750" y="410756"/>
                  </a:lnTo>
                  <a:lnTo>
                    <a:pt x="3412355" y="428188"/>
                  </a:lnTo>
                  <a:lnTo>
                    <a:pt x="3375606" y="431545"/>
                  </a:lnTo>
                  <a:lnTo>
                    <a:pt x="3342240" y="426673"/>
                  </a:lnTo>
                  <a:lnTo>
                    <a:pt x="3304996" y="419420"/>
                  </a:lnTo>
                  <a:lnTo>
                    <a:pt x="3256614" y="415632"/>
                  </a:lnTo>
                  <a:lnTo>
                    <a:pt x="3224431" y="423424"/>
                  </a:lnTo>
                  <a:lnTo>
                    <a:pt x="3191988" y="443569"/>
                  </a:lnTo>
                  <a:lnTo>
                    <a:pt x="3159390" y="471020"/>
                  </a:lnTo>
                  <a:lnTo>
                    <a:pt x="3126742" y="500729"/>
                  </a:lnTo>
                  <a:lnTo>
                    <a:pt x="3094148" y="527649"/>
                  </a:lnTo>
                  <a:lnTo>
                    <a:pt x="3061713" y="546734"/>
                  </a:lnTo>
                  <a:lnTo>
                    <a:pt x="3029541" y="552937"/>
                  </a:lnTo>
                  <a:lnTo>
                    <a:pt x="2997737" y="541210"/>
                  </a:lnTo>
                  <a:lnTo>
                    <a:pt x="2947392" y="481301"/>
                  </a:lnTo>
                  <a:lnTo>
                    <a:pt x="2922415" y="438069"/>
                  </a:lnTo>
                  <a:lnTo>
                    <a:pt x="2897506" y="390182"/>
                  </a:lnTo>
                  <a:lnTo>
                    <a:pt x="2872619" y="340789"/>
                  </a:lnTo>
                  <a:lnTo>
                    <a:pt x="2847706" y="293040"/>
                  </a:lnTo>
                  <a:lnTo>
                    <a:pt x="2822721" y="250082"/>
                  </a:lnTo>
                  <a:lnTo>
                    <a:pt x="2797618" y="215064"/>
                  </a:lnTo>
                  <a:lnTo>
                    <a:pt x="2762437" y="185047"/>
                  </a:lnTo>
                  <a:lnTo>
                    <a:pt x="2732472" y="175069"/>
                  </a:lnTo>
                  <a:lnTo>
                    <a:pt x="2694841" y="179167"/>
                  </a:lnTo>
                  <a:lnTo>
                    <a:pt x="2657316" y="196938"/>
                  </a:lnTo>
                  <a:lnTo>
                    <a:pt x="2619862" y="223911"/>
                  </a:lnTo>
                  <a:lnTo>
                    <a:pt x="2582447" y="255617"/>
                  </a:lnTo>
                  <a:lnTo>
                    <a:pt x="2545037" y="287584"/>
                  </a:lnTo>
                  <a:lnTo>
                    <a:pt x="2507598" y="315342"/>
                  </a:lnTo>
                  <a:lnTo>
                    <a:pt x="2470096" y="334420"/>
                  </a:lnTo>
                  <a:lnTo>
                    <a:pt x="2432498" y="340347"/>
                  </a:lnTo>
                  <a:lnTo>
                    <a:pt x="2425335" y="339940"/>
                  </a:lnTo>
                  <a:lnTo>
                    <a:pt x="2418427" y="342150"/>
                  </a:lnTo>
                  <a:lnTo>
                    <a:pt x="2378565" y="364869"/>
                  </a:lnTo>
                  <a:lnTo>
                    <a:pt x="2345547" y="393492"/>
                  </a:lnTo>
                  <a:lnTo>
                    <a:pt x="2312328" y="428847"/>
                  </a:lnTo>
                  <a:lnTo>
                    <a:pt x="2279114" y="468569"/>
                  </a:lnTo>
                  <a:lnTo>
                    <a:pt x="2246112" y="510298"/>
                  </a:lnTo>
                  <a:lnTo>
                    <a:pt x="2213529" y="551671"/>
                  </a:lnTo>
                  <a:lnTo>
                    <a:pt x="2181570" y="590325"/>
                  </a:lnTo>
                  <a:lnTo>
                    <a:pt x="2150444" y="623900"/>
                  </a:lnTo>
                  <a:lnTo>
                    <a:pt x="2135374" y="638701"/>
                  </a:lnTo>
                  <a:lnTo>
                    <a:pt x="2120885" y="652024"/>
                  </a:lnTo>
                  <a:lnTo>
                    <a:pt x="2115285" y="656374"/>
                  </a:lnTo>
                </a:path>
                <a:path w="5760720" h="656590">
                  <a:moveTo>
                    <a:pt x="2016211" y="656374"/>
                  </a:moveTo>
                  <a:lnTo>
                    <a:pt x="1975571" y="620078"/>
                  </a:lnTo>
                  <a:lnTo>
                    <a:pt x="1946034" y="583428"/>
                  </a:lnTo>
                  <a:lnTo>
                    <a:pt x="1916420" y="540829"/>
                  </a:lnTo>
                  <a:lnTo>
                    <a:pt x="1886757" y="494086"/>
                  </a:lnTo>
                  <a:lnTo>
                    <a:pt x="1857076" y="445004"/>
                  </a:lnTo>
                  <a:lnTo>
                    <a:pt x="1827407" y="395389"/>
                  </a:lnTo>
                  <a:lnTo>
                    <a:pt x="1806267" y="361370"/>
                  </a:lnTo>
                  <a:lnTo>
                    <a:pt x="1785336" y="332098"/>
                  </a:lnTo>
                  <a:lnTo>
                    <a:pt x="1764479" y="309874"/>
                  </a:lnTo>
                  <a:lnTo>
                    <a:pt x="1743561" y="297002"/>
                  </a:lnTo>
                  <a:lnTo>
                    <a:pt x="1711266" y="279083"/>
                  </a:lnTo>
                  <a:lnTo>
                    <a:pt x="1678188" y="250135"/>
                  </a:lnTo>
                  <a:lnTo>
                    <a:pt x="1644535" y="213563"/>
                  </a:lnTo>
                  <a:lnTo>
                    <a:pt x="1610514" y="172772"/>
                  </a:lnTo>
                  <a:lnTo>
                    <a:pt x="1576335" y="131169"/>
                  </a:lnTo>
                  <a:lnTo>
                    <a:pt x="1542203" y="92159"/>
                  </a:lnTo>
                  <a:lnTo>
                    <a:pt x="1508328" y="59147"/>
                  </a:lnTo>
                  <a:lnTo>
                    <a:pt x="1474917" y="35538"/>
                  </a:lnTo>
                  <a:lnTo>
                    <a:pt x="1433496" y="23993"/>
                  </a:lnTo>
                  <a:lnTo>
                    <a:pt x="1416108" y="23242"/>
                  </a:lnTo>
                  <a:lnTo>
                    <a:pt x="1407405" y="23253"/>
                  </a:lnTo>
                  <a:lnTo>
                    <a:pt x="1356758" y="23046"/>
                  </a:lnTo>
                  <a:lnTo>
                    <a:pt x="1305792" y="20642"/>
                  </a:lnTo>
                  <a:lnTo>
                    <a:pt x="1254771" y="16016"/>
                  </a:lnTo>
                  <a:lnTo>
                    <a:pt x="1203964" y="9143"/>
                  </a:lnTo>
                  <a:lnTo>
                    <a:pt x="1153634" y="0"/>
                  </a:lnTo>
                  <a:lnTo>
                    <a:pt x="1122569" y="2538"/>
                  </a:lnTo>
                  <a:lnTo>
                    <a:pt x="1063454" y="54881"/>
                  </a:lnTo>
                  <a:lnTo>
                    <a:pt x="1032818" y="99567"/>
                  </a:lnTo>
                  <a:lnTo>
                    <a:pt x="1007400" y="140734"/>
                  </a:lnTo>
                  <a:lnTo>
                    <a:pt x="980945" y="185384"/>
                  </a:lnTo>
                  <a:lnTo>
                    <a:pt x="953773" y="231771"/>
                  </a:lnTo>
                  <a:lnTo>
                    <a:pt x="926204" y="278150"/>
                  </a:lnTo>
                  <a:lnTo>
                    <a:pt x="898556" y="322775"/>
                  </a:lnTo>
                  <a:lnTo>
                    <a:pt x="871150" y="363899"/>
                  </a:lnTo>
                  <a:lnTo>
                    <a:pt x="844305" y="399777"/>
                  </a:lnTo>
                  <a:lnTo>
                    <a:pt x="818341" y="428663"/>
                  </a:lnTo>
                  <a:lnTo>
                    <a:pt x="781536" y="452994"/>
                  </a:lnTo>
                  <a:lnTo>
                    <a:pt x="769154" y="452894"/>
                  </a:lnTo>
                  <a:lnTo>
                    <a:pt x="710230" y="413742"/>
                  </a:lnTo>
                  <a:lnTo>
                    <a:pt x="679879" y="378059"/>
                  </a:lnTo>
                  <a:lnTo>
                    <a:pt x="649147" y="335569"/>
                  </a:lnTo>
                  <a:lnTo>
                    <a:pt x="618194" y="289218"/>
                  </a:lnTo>
                  <a:lnTo>
                    <a:pt x="587178" y="241953"/>
                  </a:lnTo>
                  <a:lnTo>
                    <a:pt x="556258" y="196721"/>
                  </a:lnTo>
                  <a:lnTo>
                    <a:pt x="525593" y="156470"/>
                  </a:lnTo>
                  <a:lnTo>
                    <a:pt x="495342" y="124147"/>
                  </a:lnTo>
                  <a:lnTo>
                    <a:pt x="436719" y="95072"/>
                  </a:lnTo>
                  <a:lnTo>
                    <a:pt x="397836" y="89835"/>
                  </a:lnTo>
                  <a:lnTo>
                    <a:pt x="356227" y="76024"/>
                  </a:lnTo>
                  <a:lnTo>
                    <a:pt x="312449" y="57479"/>
                  </a:lnTo>
                  <a:lnTo>
                    <a:pt x="267063" y="38043"/>
                  </a:lnTo>
                  <a:lnTo>
                    <a:pt x="220626" y="21559"/>
                  </a:lnTo>
                  <a:lnTo>
                    <a:pt x="173699" y="11869"/>
                  </a:lnTo>
                  <a:lnTo>
                    <a:pt x="126839" y="12814"/>
                  </a:lnTo>
                  <a:lnTo>
                    <a:pt x="85830" y="25332"/>
                  </a:lnTo>
                  <a:lnTo>
                    <a:pt x="44797" y="46756"/>
                  </a:lnTo>
                  <a:lnTo>
                    <a:pt x="4025" y="72713"/>
                  </a:lnTo>
                  <a:lnTo>
                    <a:pt x="0" y="75327"/>
                  </a:lnTo>
                </a:path>
              </a:pathLst>
            </a:custGeom>
            <a:ln w="11137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107504"/>
              <a:ext cx="5760720" cy="538480"/>
            </a:xfrm>
            <a:custGeom>
              <a:avLst/>
              <a:gdLst/>
              <a:ahLst/>
              <a:cxnLst/>
              <a:rect l="l" t="t" r="r" b="b"/>
              <a:pathLst>
                <a:path w="5760720" h="538479">
                  <a:moveTo>
                    <a:pt x="5760109" y="398187"/>
                  </a:moveTo>
                  <a:lnTo>
                    <a:pt x="5754985" y="395821"/>
                  </a:lnTo>
                  <a:lnTo>
                    <a:pt x="5714606" y="376291"/>
                  </a:lnTo>
                  <a:lnTo>
                    <a:pt x="5673597" y="360880"/>
                  </a:lnTo>
                  <a:lnTo>
                    <a:pt x="5631692" y="354761"/>
                  </a:lnTo>
                  <a:lnTo>
                    <a:pt x="5590034" y="357175"/>
                  </a:lnTo>
                  <a:lnTo>
                    <a:pt x="5550330" y="364698"/>
                  </a:lnTo>
                  <a:lnTo>
                    <a:pt x="5512550" y="378652"/>
                  </a:lnTo>
                  <a:lnTo>
                    <a:pt x="5476662" y="400357"/>
                  </a:lnTo>
                  <a:lnTo>
                    <a:pt x="5442637" y="431135"/>
                  </a:lnTo>
                  <a:lnTo>
                    <a:pt x="5410445" y="472308"/>
                  </a:lnTo>
                  <a:lnTo>
                    <a:pt x="5380054" y="525195"/>
                  </a:lnTo>
                  <a:lnTo>
                    <a:pt x="5373732" y="538271"/>
                  </a:lnTo>
                </a:path>
                <a:path w="5760720" h="538479">
                  <a:moveTo>
                    <a:pt x="4945862" y="538271"/>
                  </a:moveTo>
                  <a:lnTo>
                    <a:pt x="4925793" y="501026"/>
                  </a:lnTo>
                  <a:lnTo>
                    <a:pt x="4899791" y="459143"/>
                  </a:lnTo>
                  <a:lnTo>
                    <a:pt x="4873640" y="425941"/>
                  </a:lnTo>
                  <a:lnTo>
                    <a:pt x="4820936" y="395998"/>
                  </a:lnTo>
                  <a:lnTo>
                    <a:pt x="4786479" y="399389"/>
                  </a:lnTo>
                  <a:lnTo>
                    <a:pt x="4716632" y="428260"/>
                  </a:lnTo>
                  <a:lnTo>
                    <a:pt x="4681052" y="453789"/>
                  </a:lnTo>
                  <a:lnTo>
                    <a:pt x="4644908" y="486748"/>
                  </a:lnTo>
                  <a:lnTo>
                    <a:pt x="4608103" y="527162"/>
                  </a:lnTo>
                  <a:lnTo>
                    <a:pt x="4599391" y="538271"/>
                  </a:lnTo>
                </a:path>
                <a:path w="5760720" h="538479">
                  <a:moveTo>
                    <a:pt x="3965486" y="538271"/>
                  </a:moveTo>
                  <a:lnTo>
                    <a:pt x="3921090" y="505688"/>
                  </a:lnTo>
                  <a:lnTo>
                    <a:pt x="3875137" y="489513"/>
                  </a:lnTo>
                  <a:lnTo>
                    <a:pt x="3831822" y="479386"/>
                  </a:lnTo>
                  <a:lnTo>
                    <a:pt x="3774744" y="471470"/>
                  </a:lnTo>
                  <a:lnTo>
                    <a:pt x="3724322" y="466939"/>
                  </a:lnTo>
                  <a:lnTo>
                    <a:pt x="3679408" y="463037"/>
                  </a:lnTo>
                  <a:lnTo>
                    <a:pt x="3638853" y="457006"/>
                  </a:lnTo>
                  <a:lnTo>
                    <a:pt x="3601509" y="446090"/>
                  </a:lnTo>
                  <a:lnTo>
                    <a:pt x="3566227" y="427532"/>
                  </a:lnTo>
                  <a:lnTo>
                    <a:pt x="3546480" y="416868"/>
                  </a:lnTo>
                  <a:lnTo>
                    <a:pt x="3526825" y="411887"/>
                  </a:lnTo>
                  <a:lnTo>
                    <a:pt x="3506437" y="412614"/>
                  </a:lnTo>
                  <a:lnTo>
                    <a:pt x="3484490" y="419074"/>
                  </a:lnTo>
                  <a:lnTo>
                    <a:pt x="3436425" y="431588"/>
                  </a:lnTo>
                  <a:lnTo>
                    <a:pt x="3400379" y="428098"/>
                  </a:lnTo>
                  <a:lnTo>
                    <a:pt x="3368199" y="416186"/>
                  </a:lnTo>
                  <a:lnTo>
                    <a:pt x="3331733" y="403433"/>
                  </a:lnTo>
                  <a:lnTo>
                    <a:pt x="3282827" y="397421"/>
                  </a:lnTo>
                  <a:lnTo>
                    <a:pt x="3215410" y="431055"/>
                  </a:lnTo>
                  <a:lnTo>
                    <a:pt x="3181392" y="464526"/>
                  </a:lnTo>
                  <a:lnTo>
                    <a:pt x="3147313" y="501383"/>
                  </a:lnTo>
                  <a:lnTo>
                    <a:pt x="3113279" y="535839"/>
                  </a:lnTo>
                  <a:lnTo>
                    <a:pt x="3110143" y="538271"/>
                  </a:lnTo>
                </a:path>
                <a:path w="5760720" h="538479">
                  <a:moveTo>
                    <a:pt x="2981814" y="538271"/>
                  </a:moveTo>
                  <a:lnTo>
                    <a:pt x="2960316" y="509482"/>
                  </a:lnTo>
                  <a:lnTo>
                    <a:pt x="2934379" y="465716"/>
                  </a:lnTo>
                  <a:lnTo>
                    <a:pt x="2908500" y="416433"/>
                  </a:lnTo>
                  <a:lnTo>
                    <a:pt x="2882636" y="365012"/>
                  </a:lnTo>
                  <a:lnTo>
                    <a:pt x="2856748" y="314833"/>
                  </a:lnTo>
                  <a:lnTo>
                    <a:pt x="2830791" y="269276"/>
                  </a:lnTo>
                  <a:lnTo>
                    <a:pt x="2804726" y="231722"/>
                  </a:lnTo>
                  <a:lnTo>
                    <a:pt x="2768333" y="198844"/>
                  </a:lnTo>
                  <a:lnTo>
                    <a:pt x="2737590" y="188277"/>
                  </a:lnTo>
                  <a:lnTo>
                    <a:pt x="2703642" y="192856"/>
                  </a:lnTo>
                  <a:lnTo>
                    <a:pt x="2669791" y="210548"/>
                  </a:lnTo>
                  <a:lnTo>
                    <a:pt x="2636011" y="237657"/>
                  </a:lnTo>
                  <a:lnTo>
                    <a:pt x="2602275" y="270488"/>
                  </a:lnTo>
                  <a:lnTo>
                    <a:pt x="2568554" y="305345"/>
                  </a:lnTo>
                  <a:lnTo>
                    <a:pt x="2534822" y="338532"/>
                  </a:lnTo>
                  <a:lnTo>
                    <a:pt x="2501051" y="366354"/>
                  </a:lnTo>
                  <a:lnTo>
                    <a:pt x="2467215" y="385116"/>
                  </a:lnTo>
                  <a:lnTo>
                    <a:pt x="2433285" y="391121"/>
                  </a:lnTo>
                  <a:lnTo>
                    <a:pt x="2425907" y="390766"/>
                  </a:lnTo>
                  <a:lnTo>
                    <a:pt x="2418795" y="393191"/>
                  </a:lnTo>
                  <a:lnTo>
                    <a:pt x="2379310" y="418218"/>
                  </a:lnTo>
                  <a:lnTo>
                    <a:pt x="2346944" y="449963"/>
                  </a:lnTo>
                  <a:lnTo>
                    <a:pt x="2314411" y="489326"/>
                  </a:lnTo>
                  <a:lnTo>
                    <a:pt x="2281897" y="533601"/>
                  </a:lnTo>
                  <a:lnTo>
                    <a:pt x="2278650" y="538271"/>
                  </a:lnTo>
                </a:path>
                <a:path w="5760720" h="538479">
                  <a:moveTo>
                    <a:pt x="1900343" y="538271"/>
                  </a:moveTo>
                  <a:lnTo>
                    <a:pt x="1883813" y="506533"/>
                  </a:lnTo>
                  <a:lnTo>
                    <a:pt x="1856941" y="454499"/>
                  </a:lnTo>
                  <a:lnTo>
                    <a:pt x="1830124" y="403885"/>
                  </a:lnTo>
                  <a:lnTo>
                    <a:pt x="1808894" y="366476"/>
                  </a:lnTo>
                  <a:lnTo>
                    <a:pt x="1767004" y="311914"/>
                  </a:lnTo>
                  <a:lnTo>
                    <a:pt x="1712647" y="282383"/>
                  </a:lnTo>
                  <a:lnTo>
                    <a:pt x="1678340" y="253190"/>
                  </a:lnTo>
                  <a:lnTo>
                    <a:pt x="1643449" y="215610"/>
                  </a:lnTo>
                  <a:lnTo>
                    <a:pt x="1608188" y="173314"/>
                  </a:lnTo>
                  <a:lnTo>
                    <a:pt x="1572774" y="129974"/>
                  </a:lnTo>
                  <a:lnTo>
                    <a:pt x="1537421" y="89261"/>
                  </a:lnTo>
                  <a:lnTo>
                    <a:pt x="1502347" y="54846"/>
                  </a:lnTo>
                  <a:lnTo>
                    <a:pt x="1467767" y="30400"/>
                  </a:lnTo>
                  <a:lnTo>
                    <a:pt x="1424910" y="18961"/>
                  </a:lnTo>
                  <a:lnTo>
                    <a:pt x="1406908" y="18363"/>
                  </a:lnTo>
                  <a:lnTo>
                    <a:pt x="1397893" y="18414"/>
                  </a:lnTo>
                  <a:lnTo>
                    <a:pt x="1345316" y="18549"/>
                  </a:lnTo>
                  <a:lnTo>
                    <a:pt x="1292428" y="16938"/>
                  </a:lnTo>
                  <a:lnTo>
                    <a:pt x="1239486" y="13418"/>
                  </a:lnTo>
                  <a:lnTo>
                    <a:pt x="1186747" y="7827"/>
                  </a:lnTo>
                  <a:lnTo>
                    <a:pt x="1134469" y="0"/>
                  </a:lnTo>
                  <a:lnTo>
                    <a:pt x="1103601" y="4567"/>
                  </a:lnTo>
                  <a:lnTo>
                    <a:pt x="1045026" y="65456"/>
                  </a:lnTo>
                  <a:lnTo>
                    <a:pt x="1014886" y="115836"/>
                  </a:lnTo>
                  <a:lnTo>
                    <a:pt x="990472" y="160898"/>
                  </a:lnTo>
                  <a:lnTo>
                    <a:pt x="965113" y="209488"/>
                  </a:lnTo>
                  <a:lnTo>
                    <a:pt x="939097" y="259768"/>
                  </a:lnTo>
                  <a:lnTo>
                    <a:pt x="912711" y="309903"/>
                  </a:lnTo>
                  <a:lnTo>
                    <a:pt x="886243" y="358057"/>
                  </a:lnTo>
                  <a:lnTo>
                    <a:pt x="859981" y="402392"/>
                  </a:lnTo>
                  <a:lnTo>
                    <a:pt x="834211" y="441072"/>
                  </a:lnTo>
                  <a:lnTo>
                    <a:pt x="809222" y="472262"/>
                  </a:lnTo>
                  <a:lnTo>
                    <a:pt x="771916" y="500167"/>
                  </a:lnTo>
                  <a:lnTo>
                    <a:pt x="759324" y="500621"/>
                  </a:lnTo>
                  <a:lnTo>
                    <a:pt x="732099" y="489404"/>
                  </a:lnTo>
                  <a:lnTo>
                    <a:pt x="675838" y="434505"/>
                  </a:lnTo>
                  <a:lnTo>
                    <a:pt x="647067" y="395635"/>
                  </a:lnTo>
                  <a:lnTo>
                    <a:pt x="618045" y="352357"/>
                  </a:lnTo>
                  <a:lnTo>
                    <a:pt x="588903" y="307079"/>
                  </a:lnTo>
                  <a:lnTo>
                    <a:pt x="559773" y="262205"/>
                  </a:lnTo>
                  <a:lnTo>
                    <a:pt x="530789" y="220141"/>
                  </a:lnTo>
                  <a:lnTo>
                    <a:pt x="502081" y="183292"/>
                  </a:lnTo>
                  <a:lnTo>
                    <a:pt x="473782" y="154064"/>
                  </a:lnTo>
                  <a:lnTo>
                    <a:pt x="418938" y="128092"/>
                  </a:lnTo>
                  <a:lnTo>
                    <a:pt x="378137" y="121985"/>
                  </a:lnTo>
                  <a:lnTo>
                    <a:pt x="334831" y="105887"/>
                  </a:lnTo>
                  <a:lnTo>
                    <a:pt x="289568" y="84145"/>
                  </a:lnTo>
                  <a:lnTo>
                    <a:pt x="242894" y="61107"/>
                  </a:lnTo>
                  <a:lnTo>
                    <a:pt x="195354" y="41120"/>
                  </a:lnTo>
                  <a:lnTo>
                    <a:pt x="147496" y="28530"/>
                  </a:lnTo>
                  <a:lnTo>
                    <a:pt x="99864" y="27685"/>
                  </a:lnTo>
                  <a:lnTo>
                    <a:pt x="57613" y="40047"/>
                  </a:lnTo>
                  <a:lnTo>
                    <a:pt x="15347" y="62356"/>
                  </a:lnTo>
                  <a:lnTo>
                    <a:pt x="0" y="72369"/>
                  </a:lnTo>
                </a:path>
              </a:pathLst>
            </a:custGeom>
            <a:ln w="10934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225594"/>
              <a:ext cx="5760720" cy="420370"/>
            </a:xfrm>
            <a:custGeom>
              <a:avLst/>
              <a:gdLst/>
              <a:ahLst/>
              <a:cxnLst/>
              <a:rect l="l" t="t" r="r" b="b"/>
              <a:pathLst>
                <a:path w="5760720" h="420370">
                  <a:moveTo>
                    <a:pt x="5760109" y="405404"/>
                  </a:moveTo>
                  <a:lnTo>
                    <a:pt x="5727376" y="384219"/>
                  </a:lnTo>
                  <a:lnTo>
                    <a:pt x="5690647" y="362407"/>
                  </a:lnTo>
                  <a:lnTo>
                    <a:pt x="5653371" y="346414"/>
                  </a:lnTo>
                  <a:lnTo>
                    <a:pt x="5615345" y="340321"/>
                  </a:lnTo>
                  <a:lnTo>
                    <a:pt x="5575849" y="344760"/>
                  </a:lnTo>
                  <a:lnTo>
                    <a:pt x="5537856" y="357727"/>
                  </a:lnTo>
                  <a:lnTo>
                    <a:pt x="5501360" y="379530"/>
                  </a:lnTo>
                  <a:lnTo>
                    <a:pt x="5466352" y="410476"/>
                  </a:lnTo>
                  <a:lnTo>
                    <a:pt x="5458298" y="420182"/>
                  </a:lnTo>
                </a:path>
                <a:path w="5760720" h="420370">
                  <a:moveTo>
                    <a:pt x="4846346" y="420182"/>
                  </a:moveTo>
                  <a:lnTo>
                    <a:pt x="4843288" y="417589"/>
                  </a:lnTo>
                  <a:lnTo>
                    <a:pt x="4817328" y="409600"/>
                  </a:lnTo>
                  <a:lnTo>
                    <a:pt x="4783789" y="414510"/>
                  </a:lnTo>
                  <a:lnTo>
                    <a:pt x="4770793" y="420182"/>
                  </a:lnTo>
                </a:path>
                <a:path w="5760720" h="420370">
                  <a:moveTo>
                    <a:pt x="3418373" y="420182"/>
                  </a:moveTo>
                  <a:lnTo>
                    <a:pt x="3409648" y="415597"/>
                  </a:lnTo>
                  <a:lnTo>
                    <a:pt x="3383212" y="399036"/>
                  </a:lnTo>
                  <a:lnTo>
                    <a:pt x="3351423" y="385115"/>
                  </a:lnTo>
                  <a:lnTo>
                    <a:pt x="3309038" y="379209"/>
                  </a:lnTo>
                  <a:lnTo>
                    <a:pt x="3277984" y="387897"/>
                  </a:lnTo>
                  <a:lnTo>
                    <a:pt x="3246688" y="411033"/>
                  </a:lnTo>
                  <a:lnTo>
                    <a:pt x="3237968" y="420182"/>
                  </a:lnTo>
                </a:path>
                <a:path w="5760720" h="420370">
                  <a:moveTo>
                    <a:pt x="2908186" y="420182"/>
                  </a:moveTo>
                  <a:lnTo>
                    <a:pt x="2865776" y="336640"/>
                  </a:lnTo>
                  <a:lnTo>
                    <a:pt x="2838846" y="288492"/>
                  </a:lnTo>
                  <a:lnTo>
                    <a:pt x="2811818" y="248405"/>
                  </a:lnTo>
                  <a:lnTo>
                    <a:pt x="2784655" y="219989"/>
                  </a:lnTo>
                  <a:lnTo>
                    <a:pt x="2742720" y="201472"/>
                  </a:lnTo>
                  <a:lnTo>
                    <a:pt x="2708271" y="207751"/>
                  </a:lnTo>
                  <a:lnTo>
                    <a:pt x="2673934" y="229059"/>
                  </a:lnTo>
                  <a:lnTo>
                    <a:pt x="2639677" y="261146"/>
                  </a:lnTo>
                  <a:lnTo>
                    <a:pt x="2605470" y="299759"/>
                  </a:lnTo>
                  <a:lnTo>
                    <a:pt x="2571281" y="340646"/>
                  </a:lnTo>
                  <a:lnTo>
                    <a:pt x="2537080" y="379555"/>
                  </a:lnTo>
                  <a:lnTo>
                    <a:pt x="2502837" y="412235"/>
                  </a:lnTo>
                  <a:lnTo>
                    <a:pt x="2490551" y="420182"/>
                  </a:lnTo>
                </a:path>
                <a:path w="5760720" h="420370">
                  <a:moveTo>
                    <a:pt x="1836552" y="420182"/>
                  </a:moveTo>
                  <a:lnTo>
                    <a:pt x="1811514" y="371611"/>
                  </a:lnTo>
                  <a:lnTo>
                    <a:pt x="1790429" y="337989"/>
                  </a:lnTo>
                  <a:lnTo>
                    <a:pt x="1748742" y="302044"/>
                  </a:lnTo>
                  <a:lnTo>
                    <a:pt x="1717530" y="288039"/>
                  </a:lnTo>
                  <a:lnTo>
                    <a:pt x="1685640" y="263090"/>
                  </a:lnTo>
                  <a:lnTo>
                    <a:pt x="1653236" y="230071"/>
                  </a:lnTo>
                  <a:lnTo>
                    <a:pt x="1620479" y="191858"/>
                  </a:lnTo>
                  <a:lnTo>
                    <a:pt x="1587531" y="151323"/>
                  </a:lnTo>
                  <a:lnTo>
                    <a:pt x="1554555" y="111343"/>
                  </a:lnTo>
                  <a:lnTo>
                    <a:pt x="1521713" y="74791"/>
                  </a:lnTo>
                  <a:lnTo>
                    <a:pt x="1489168" y="44542"/>
                  </a:lnTo>
                  <a:lnTo>
                    <a:pt x="1457081" y="23471"/>
                  </a:lnTo>
                  <a:lnTo>
                    <a:pt x="1416324" y="13938"/>
                  </a:lnTo>
                  <a:lnTo>
                    <a:pt x="1397712" y="13491"/>
                  </a:lnTo>
                  <a:lnTo>
                    <a:pt x="1388392" y="13563"/>
                  </a:lnTo>
                  <a:lnTo>
                    <a:pt x="1333880" y="14029"/>
                  </a:lnTo>
                  <a:lnTo>
                    <a:pt x="1279066" y="13192"/>
                  </a:lnTo>
                  <a:lnTo>
                    <a:pt x="1224199" y="10767"/>
                  </a:lnTo>
                  <a:lnTo>
                    <a:pt x="1169529" y="6465"/>
                  </a:lnTo>
                  <a:lnTo>
                    <a:pt x="1115304" y="0"/>
                  </a:lnTo>
                  <a:lnTo>
                    <a:pt x="1084619" y="6573"/>
                  </a:lnTo>
                  <a:lnTo>
                    <a:pt x="1055401" y="33053"/>
                  </a:lnTo>
                  <a:lnTo>
                    <a:pt x="1026550" y="76032"/>
                  </a:lnTo>
                  <a:lnTo>
                    <a:pt x="996965" y="132105"/>
                  </a:lnTo>
                  <a:lnTo>
                    <a:pt x="976160" y="175429"/>
                  </a:lnTo>
                  <a:lnTo>
                    <a:pt x="954693" y="221737"/>
                  </a:lnTo>
                  <a:lnTo>
                    <a:pt x="932733" y="269677"/>
                  </a:lnTo>
                  <a:lnTo>
                    <a:pt x="910450" y="317898"/>
                  </a:lnTo>
                  <a:lnTo>
                    <a:pt x="888013" y="365045"/>
                  </a:lnTo>
                  <a:lnTo>
                    <a:pt x="865592" y="409767"/>
                  </a:lnTo>
                  <a:lnTo>
                    <a:pt x="859936" y="420182"/>
                  </a:lnTo>
                </a:path>
                <a:path w="5760720" h="420370">
                  <a:moveTo>
                    <a:pt x="620981" y="420182"/>
                  </a:moveTo>
                  <a:lnTo>
                    <a:pt x="604976" y="395920"/>
                  </a:lnTo>
                  <a:lnTo>
                    <a:pt x="575120" y="348657"/>
                  </a:lnTo>
                  <a:lnTo>
                    <a:pt x="545275" y="301732"/>
                  </a:lnTo>
                  <a:lnTo>
                    <a:pt x="515581" y="257684"/>
                  </a:lnTo>
                  <a:lnTo>
                    <a:pt x="486179" y="219056"/>
                  </a:lnTo>
                  <a:lnTo>
                    <a:pt x="457212" y="188389"/>
                  </a:lnTo>
                  <a:lnTo>
                    <a:pt x="401145" y="161099"/>
                  </a:lnTo>
                  <a:lnTo>
                    <a:pt x="363899" y="155723"/>
                  </a:lnTo>
                  <a:lnTo>
                    <a:pt x="324858" y="141145"/>
                  </a:lnTo>
                  <a:lnTo>
                    <a:pt x="284379" y="120617"/>
                  </a:lnTo>
                  <a:lnTo>
                    <a:pt x="242817" y="97393"/>
                  </a:lnTo>
                  <a:lnTo>
                    <a:pt x="200530" y="74724"/>
                  </a:lnTo>
                  <a:lnTo>
                    <a:pt x="157875" y="55864"/>
                  </a:lnTo>
                  <a:lnTo>
                    <a:pt x="115209" y="44066"/>
                  </a:lnTo>
                  <a:lnTo>
                    <a:pt x="72888" y="42583"/>
                  </a:lnTo>
                  <a:lnTo>
                    <a:pt x="29391" y="54772"/>
                  </a:lnTo>
                  <a:lnTo>
                    <a:pt x="0" y="70440"/>
                  </a:lnTo>
                </a:path>
              </a:pathLst>
            </a:custGeom>
            <a:ln w="10731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24316" y="8553112"/>
              <a:ext cx="224354" cy="979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8343682"/>
              <a:ext cx="1745614" cy="302260"/>
            </a:xfrm>
            <a:custGeom>
              <a:avLst/>
              <a:gdLst/>
              <a:ahLst/>
              <a:cxnLst/>
              <a:rect l="l" t="t" r="r" b="b"/>
              <a:pathLst>
                <a:path w="1745614" h="302259">
                  <a:moveTo>
                    <a:pt x="1745218" y="302093"/>
                  </a:moveTo>
                  <a:lnTo>
                    <a:pt x="1686032" y="266467"/>
                  </a:lnTo>
                  <a:lnTo>
                    <a:pt x="1652510" y="232713"/>
                  </a:lnTo>
                  <a:lnTo>
                    <a:pt x="1618635" y="193264"/>
                  </a:lnTo>
                  <a:lnTo>
                    <a:pt x="1584573" y="151198"/>
                  </a:lnTo>
                  <a:lnTo>
                    <a:pt x="1550493" y="109591"/>
                  </a:lnTo>
                  <a:lnTo>
                    <a:pt x="1516562" y="71522"/>
                  </a:lnTo>
                  <a:lnTo>
                    <a:pt x="1482947" y="40067"/>
                  </a:lnTo>
                  <a:lnTo>
                    <a:pt x="1449816" y="18304"/>
                  </a:lnTo>
                  <a:lnTo>
                    <a:pt x="1407738" y="8915"/>
                  </a:lnTo>
                  <a:lnTo>
                    <a:pt x="1388512" y="8625"/>
                  </a:lnTo>
                  <a:lnTo>
                    <a:pt x="1378879" y="8724"/>
                  </a:lnTo>
                  <a:lnTo>
                    <a:pt x="1331872" y="9430"/>
                  </a:lnTo>
                  <a:lnTo>
                    <a:pt x="1284630" y="9570"/>
                  </a:lnTo>
                  <a:lnTo>
                    <a:pt x="1237295" y="8920"/>
                  </a:lnTo>
                  <a:lnTo>
                    <a:pt x="1190008" y="7257"/>
                  </a:lnTo>
                  <a:lnTo>
                    <a:pt x="1142909" y="4358"/>
                  </a:lnTo>
                  <a:lnTo>
                    <a:pt x="1096139" y="0"/>
                  </a:lnTo>
                  <a:lnTo>
                    <a:pt x="1065620" y="8574"/>
                  </a:lnTo>
                  <a:lnTo>
                    <a:pt x="1036572" y="38735"/>
                  </a:lnTo>
                  <a:lnTo>
                    <a:pt x="1008030" y="86621"/>
                  </a:lnTo>
                  <a:lnTo>
                    <a:pt x="979033" y="148374"/>
                  </a:lnTo>
                  <a:lnTo>
                    <a:pt x="959056" y="195196"/>
                  </a:lnTo>
                  <a:lnTo>
                    <a:pt x="938548" y="245025"/>
                  </a:lnTo>
                  <a:lnTo>
                    <a:pt x="917639" y="296450"/>
                  </a:lnTo>
                  <a:lnTo>
                    <a:pt x="915323" y="302093"/>
                  </a:lnTo>
                </a:path>
                <a:path w="1745614" h="302259">
                  <a:moveTo>
                    <a:pt x="504726" y="302093"/>
                  </a:moveTo>
                  <a:lnTo>
                    <a:pt x="463377" y="246583"/>
                  </a:lnTo>
                  <a:lnTo>
                    <a:pt x="436118" y="218689"/>
                  </a:lnTo>
                  <a:lnTo>
                    <a:pt x="383339" y="194119"/>
                  </a:lnTo>
                  <a:lnTo>
                    <a:pt x="344410" y="188069"/>
                  </a:lnTo>
                  <a:lnTo>
                    <a:pt x="303856" y="171678"/>
                  </a:lnTo>
                  <a:lnTo>
                    <a:pt x="262024" y="148540"/>
                  </a:lnTo>
                  <a:lnTo>
                    <a:pt x="219265" y="122250"/>
                  </a:lnTo>
                  <a:lnTo>
                    <a:pt x="175925" y="96403"/>
                  </a:lnTo>
                  <a:lnTo>
                    <a:pt x="132354" y="74593"/>
                  </a:lnTo>
                  <a:lnTo>
                    <a:pt x="88901" y="60417"/>
                  </a:lnTo>
                  <a:lnTo>
                    <a:pt x="45913" y="57467"/>
                  </a:lnTo>
                  <a:lnTo>
                    <a:pt x="6771" y="67198"/>
                  </a:lnTo>
                  <a:lnTo>
                    <a:pt x="0" y="70573"/>
                  </a:lnTo>
                </a:path>
              </a:pathLst>
            </a:custGeom>
            <a:ln w="10528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8461772"/>
              <a:ext cx="1608455" cy="184150"/>
            </a:xfrm>
            <a:custGeom>
              <a:avLst/>
              <a:gdLst/>
              <a:ahLst/>
              <a:cxnLst/>
              <a:rect l="l" t="t" r="r" b="b"/>
              <a:pathLst>
                <a:path w="1608455" h="184150">
                  <a:moveTo>
                    <a:pt x="1608110" y="184003"/>
                  </a:moveTo>
                  <a:lnTo>
                    <a:pt x="1581628" y="151171"/>
                  </a:lnTo>
                  <a:lnTo>
                    <a:pt x="1546442" y="107916"/>
                  </a:lnTo>
                  <a:lnTo>
                    <a:pt x="1511418" y="68304"/>
                  </a:lnTo>
                  <a:lnTo>
                    <a:pt x="1476730" y="35618"/>
                  </a:lnTo>
                  <a:lnTo>
                    <a:pt x="1442551" y="13143"/>
                  </a:lnTo>
                  <a:lnTo>
                    <a:pt x="1399158" y="3896"/>
                  </a:lnTo>
                  <a:lnTo>
                    <a:pt x="1379318" y="3754"/>
                  </a:lnTo>
                  <a:lnTo>
                    <a:pt x="1369379" y="3886"/>
                  </a:lnTo>
                  <a:lnTo>
                    <a:pt x="1320756" y="4812"/>
                  </a:lnTo>
                  <a:lnTo>
                    <a:pt x="1271905" y="5469"/>
                  </a:lnTo>
                  <a:lnTo>
                    <a:pt x="1222963" y="5586"/>
                  </a:lnTo>
                  <a:lnTo>
                    <a:pt x="1174068" y="4893"/>
                  </a:lnTo>
                  <a:lnTo>
                    <a:pt x="1125360" y="3121"/>
                  </a:lnTo>
                  <a:lnTo>
                    <a:pt x="1076975" y="0"/>
                  </a:lnTo>
                  <a:lnTo>
                    <a:pt x="1046607" y="10561"/>
                  </a:lnTo>
                  <a:lnTo>
                    <a:pt x="1017713" y="44418"/>
                  </a:lnTo>
                  <a:lnTo>
                    <a:pt x="989482" y="97230"/>
                  </a:lnTo>
                  <a:lnTo>
                    <a:pt x="961100" y="164655"/>
                  </a:lnTo>
                  <a:lnTo>
                    <a:pt x="953732" y="184003"/>
                  </a:lnTo>
                </a:path>
                <a:path w="1608455" h="184150">
                  <a:moveTo>
                    <a:pt x="252334" y="184003"/>
                  </a:moveTo>
                  <a:lnTo>
                    <a:pt x="239674" y="176456"/>
                  </a:lnTo>
                  <a:lnTo>
                    <a:pt x="195715" y="147100"/>
                  </a:lnTo>
                  <a:lnTo>
                    <a:pt x="151323" y="118075"/>
                  </a:lnTo>
                  <a:lnTo>
                    <a:pt x="106837" y="93317"/>
                  </a:lnTo>
                  <a:lnTo>
                    <a:pt x="62595" y="76763"/>
                  </a:lnTo>
                  <a:lnTo>
                    <a:pt x="18938" y="72351"/>
                  </a:lnTo>
                  <a:lnTo>
                    <a:pt x="0" y="76822"/>
                  </a:lnTo>
                </a:path>
              </a:pathLst>
            </a:custGeom>
            <a:ln w="10325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90585" y="8578689"/>
              <a:ext cx="516255" cy="67310"/>
            </a:xfrm>
            <a:custGeom>
              <a:avLst/>
              <a:gdLst/>
              <a:ahLst/>
              <a:cxnLst/>
              <a:rect l="l" t="t" r="r" b="b"/>
              <a:pathLst>
                <a:path w="516255" h="67309">
                  <a:moveTo>
                    <a:pt x="515896" y="67087"/>
                  </a:moveTo>
                  <a:lnTo>
                    <a:pt x="473481" y="27249"/>
                  </a:lnTo>
                  <a:lnTo>
                    <a:pt x="410188" y="193"/>
                  </a:lnTo>
                  <a:lnTo>
                    <a:pt x="389763" y="0"/>
                  </a:lnTo>
                  <a:lnTo>
                    <a:pt x="379531" y="54"/>
                  </a:lnTo>
                  <a:lnTo>
                    <a:pt x="369281" y="206"/>
                  </a:lnTo>
                  <a:lnTo>
                    <a:pt x="319047" y="1345"/>
                  </a:lnTo>
                  <a:lnTo>
                    <a:pt x="268587" y="2503"/>
                  </a:lnTo>
                  <a:lnTo>
                    <a:pt x="218039" y="3371"/>
                  </a:lnTo>
                  <a:lnTo>
                    <a:pt x="167538" y="3645"/>
                  </a:lnTo>
                  <a:lnTo>
                    <a:pt x="117221" y="3018"/>
                  </a:lnTo>
                  <a:lnTo>
                    <a:pt x="67224" y="1184"/>
                  </a:lnTo>
                  <a:lnTo>
                    <a:pt x="42896" y="9053"/>
                  </a:lnTo>
                  <a:lnTo>
                    <a:pt x="19600" y="33555"/>
                  </a:lnTo>
                  <a:lnTo>
                    <a:pt x="0" y="67087"/>
                  </a:lnTo>
                </a:path>
              </a:pathLst>
            </a:custGeom>
            <a:ln w="10121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1877" y="4424745"/>
              <a:ext cx="2291715" cy="2291715"/>
            </a:xfrm>
            <a:custGeom>
              <a:avLst/>
              <a:gdLst/>
              <a:ahLst/>
              <a:cxnLst/>
              <a:rect l="l" t="t" r="r" b="b"/>
              <a:pathLst>
                <a:path w="2291715" h="2291715">
                  <a:moveTo>
                    <a:pt x="0" y="1145743"/>
                  </a:moveTo>
                  <a:lnTo>
                    <a:pt x="1005" y="1194175"/>
                  </a:lnTo>
                  <a:lnTo>
                    <a:pt x="3994" y="1242095"/>
                  </a:lnTo>
                  <a:lnTo>
                    <a:pt x="8927" y="1289462"/>
                  </a:lnTo>
                  <a:lnTo>
                    <a:pt x="15764" y="1336238"/>
                  </a:lnTo>
                  <a:lnTo>
                    <a:pt x="24466" y="1382382"/>
                  </a:lnTo>
                  <a:lnTo>
                    <a:pt x="34992" y="1427855"/>
                  </a:lnTo>
                  <a:lnTo>
                    <a:pt x="47304" y="1472616"/>
                  </a:lnTo>
                  <a:lnTo>
                    <a:pt x="61360" y="1516627"/>
                  </a:lnTo>
                  <a:lnTo>
                    <a:pt x="77123" y="1559846"/>
                  </a:lnTo>
                  <a:lnTo>
                    <a:pt x="94550" y="1602235"/>
                  </a:lnTo>
                  <a:lnTo>
                    <a:pt x="113604" y="1643754"/>
                  </a:lnTo>
                  <a:lnTo>
                    <a:pt x="134244" y="1684363"/>
                  </a:lnTo>
                  <a:lnTo>
                    <a:pt x="156430" y="1724022"/>
                  </a:lnTo>
                  <a:lnTo>
                    <a:pt x="180122" y="1762691"/>
                  </a:lnTo>
                  <a:lnTo>
                    <a:pt x="205282" y="1800331"/>
                  </a:lnTo>
                  <a:lnTo>
                    <a:pt x="231868" y="1836902"/>
                  </a:lnTo>
                  <a:lnTo>
                    <a:pt x="259842" y="1872364"/>
                  </a:lnTo>
                  <a:lnTo>
                    <a:pt x="289163" y="1906677"/>
                  </a:lnTo>
                  <a:lnTo>
                    <a:pt x="319792" y="1939802"/>
                  </a:lnTo>
                  <a:lnTo>
                    <a:pt x="351689" y="1971698"/>
                  </a:lnTo>
                  <a:lnTo>
                    <a:pt x="384814" y="2002327"/>
                  </a:lnTo>
                  <a:lnTo>
                    <a:pt x="419127" y="2031648"/>
                  </a:lnTo>
                  <a:lnTo>
                    <a:pt x="454589" y="2059621"/>
                  </a:lnTo>
                  <a:lnTo>
                    <a:pt x="491160" y="2086207"/>
                  </a:lnTo>
                  <a:lnTo>
                    <a:pt x="528800" y="2111366"/>
                  </a:lnTo>
                  <a:lnTo>
                    <a:pt x="567469" y="2135059"/>
                  </a:lnTo>
                  <a:lnTo>
                    <a:pt x="607128" y="2157244"/>
                  </a:lnTo>
                  <a:lnTo>
                    <a:pt x="647737" y="2177884"/>
                  </a:lnTo>
                  <a:lnTo>
                    <a:pt x="689255" y="2196937"/>
                  </a:lnTo>
                  <a:lnTo>
                    <a:pt x="731644" y="2214364"/>
                  </a:lnTo>
                  <a:lnTo>
                    <a:pt x="774864" y="2230126"/>
                  </a:lnTo>
                  <a:lnTo>
                    <a:pt x="818874" y="2244183"/>
                  </a:lnTo>
                  <a:lnTo>
                    <a:pt x="863635" y="2256494"/>
                  </a:lnTo>
                  <a:lnTo>
                    <a:pt x="909107" y="2267020"/>
                  </a:lnTo>
                  <a:lnTo>
                    <a:pt x="955250" y="2275722"/>
                  </a:lnTo>
                  <a:lnTo>
                    <a:pt x="1002025" y="2282559"/>
                  </a:lnTo>
                  <a:lnTo>
                    <a:pt x="1049392" y="2287492"/>
                  </a:lnTo>
                  <a:lnTo>
                    <a:pt x="1097311" y="2290481"/>
                  </a:lnTo>
                  <a:lnTo>
                    <a:pt x="1145743" y="2291486"/>
                  </a:lnTo>
                  <a:lnTo>
                    <a:pt x="1194175" y="2290481"/>
                  </a:lnTo>
                  <a:lnTo>
                    <a:pt x="1242095" y="2287492"/>
                  </a:lnTo>
                  <a:lnTo>
                    <a:pt x="1289462" y="2282559"/>
                  </a:lnTo>
                  <a:lnTo>
                    <a:pt x="1336238" y="2275722"/>
                  </a:lnTo>
                  <a:lnTo>
                    <a:pt x="1382382" y="2267020"/>
                  </a:lnTo>
                  <a:lnTo>
                    <a:pt x="1427855" y="2256494"/>
                  </a:lnTo>
                  <a:lnTo>
                    <a:pt x="1472616" y="2244183"/>
                  </a:lnTo>
                  <a:lnTo>
                    <a:pt x="1516627" y="2230126"/>
                  </a:lnTo>
                  <a:lnTo>
                    <a:pt x="1559846" y="2214364"/>
                  </a:lnTo>
                  <a:lnTo>
                    <a:pt x="1602235" y="2196937"/>
                  </a:lnTo>
                  <a:lnTo>
                    <a:pt x="1643754" y="2177884"/>
                  </a:lnTo>
                  <a:lnTo>
                    <a:pt x="1684363" y="2157244"/>
                  </a:lnTo>
                  <a:lnTo>
                    <a:pt x="1724022" y="2135059"/>
                  </a:lnTo>
                  <a:lnTo>
                    <a:pt x="1762691" y="2111366"/>
                  </a:lnTo>
                  <a:lnTo>
                    <a:pt x="1800331" y="2086207"/>
                  </a:lnTo>
                  <a:lnTo>
                    <a:pt x="1836902" y="2059621"/>
                  </a:lnTo>
                  <a:lnTo>
                    <a:pt x="1872364" y="2031648"/>
                  </a:lnTo>
                  <a:lnTo>
                    <a:pt x="1906677" y="2002327"/>
                  </a:lnTo>
                  <a:lnTo>
                    <a:pt x="1939802" y="1971698"/>
                  </a:lnTo>
                  <a:lnTo>
                    <a:pt x="1971698" y="1939802"/>
                  </a:lnTo>
                  <a:lnTo>
                    <a:pt x="2002327" y="1906677"/>
                  </a:lnTo>
                  <a:lnTo>
                    <a:pt x="2031648" y="1872364"/>
                  </a:lnTo>
                  <a:lnTo>
                    <a:pt x="2059621" y="1836902"/>
                  </a:lnTo>
                  <a:lnTo>
                    <a:pt x="2086207" y="1800331"/>
                  </a:lnTo>
                  <a:lnTo>
                    <a:pt x="2111366" y="1762691"/>
                  </a:lnTo>
                  <a:lnTo>
                    <a:pt x="2135059" y="1724022"/>
                  </a:lnTo>
                  <a:lnTo>
                    <a:pt x="2157244" y="1684363"/>
                  </a:lnTo>
                  <a:lnTo>
                    <a:pt x="2177884" y="1643754"/>
                  </a:lnTo>
                  <a:lnTo>
                    <a:pt x="2196937" y="1602235"/>
                  </a:lnTo>
                  <a:lnTo>
                    <a:pt x="2214364" y="1559846"/>
                  </a:lnTo>
                  <a:lnTo>
                    <a:pt x="2230126" y="1516627"/>
                  </a:lnTo>
                  <a:lnTo>
                    <a:pt x="2244183" y="1472616"/>
                  </a:lnTo>
                  <a:lnTo>
                    <a:pt x="2256494" y="1427855"/>
                  </a:lnTo>
                  <a:lnTo>
                    <a:pt x="2267020" y="1382382"/>
                  </a:lnTo>
                  <a:lnTo>
                    <a:pt x="2275722" y="1336238"/>
                  </a:lnTo>
                  <a:lnTo>
                    <a:pt x="2282559" y="1289462"/>
                  </a:lnTo>
                  <a:lnTo>
                    <a:pt x="2287492" y="1242095"/>
                  </a:lnTo>
                  <a:lnTo>
                    <a:pt x="2290481" y="1194175"/>
                  </a:lnTo>
                  <a:lnTo>
                    <a:pt x="2291486" y="1145743"/>
                  </a:lnTo>
                  <a:lnTo>
                    <a:pt x="2290481" y="1097311"/>
                  </a:lnTo>
                  <a:lnTo>
                    <a:pt x="2287492" y="1049392"/>
                  </a:lnTo>
                  <a:lnTo>
                    <a:pt x="2282559" y="1002025"/>
                  </a:lnTo>
                  <a:lnTo>
                    <a:pt x="2275722" y="955250"/>
                  </a:lnTo>
                  <a:lnTo>
                    <a:pt x="2267020" y="909107"/>
                  </a:lnTo>
                  <a:lnTo>
                    <a:pt x="2256494" y="863635"/>
                  </a:lnTo>
                  <a:lnTo>
                    <a:pt x="2244183" y="818874"/>
                  </a:lnTo>
                  <a:lnTo>
                    <a:pt x="2230126" y="774864"/>
                  </a:lnTo>
                  <a:lnTo>
                    <a:pt x="2214364" y="731644"/>
                  </a:lnTo>
                  <a:lnTo>
                    <a:pt x="2196937" y="689255"/>
                  </a:lnTo>
                  <a:lnTo>
                    <a:pt x="2177884" y="647737"/>
                  </a:lnTo>
                  <a:lnTo>
                    <a:pt x="2157244" y="607128"/>
                  </a:lnTo>
                  <a:lnTo>
                    <a:pt x="2135059" y="567469"/>
                  </a:lnTo>
                  <a:lnTo>
                    <a:pt x="2111366" y="528800"/>
                  </a:lnTo>
                  <a:lnTo>
                    <a:pt x="2086207" y="491160"/>
                  </a:lnTo>
                  <a:lnTo>
                    <a:pt x="2059621" y="454589"/>
                  </a:lnTo>
                  <a:lnTo>
                    <a:pt x="2031648" y="419127"/>
                  </a:lnTo>
                  <a:lnTo>
                    <a:pt x="2002327" y="384814"/>
                  </a:lnTo>
                  <a:lnTo>
                    <a:pt x="1971698" y="351689"/>
                  </a:lnTo>
                  <a:lnTo>
                    <a:pt x="1939802" y="319792"/>
                  </a:lnTo>
                  <a:lnTo>
                    <a:pt x="1906677" y="289163"/>
                  </a:lnTo>
                  <a:lnTo>
                    <a:pt x="1872364" y="259842"/>
                  </a:lnTo>
                  <a:lnTo>
                    <a:pt x="1836902" y="231868"/>
                  </a:lnTo>
                  <a:lnTo>
                    <a:pt x="1800331" y="205282"/>
                  </a:lnTo>
                  <a:lnTo>
                    <a:pt x="1762691" y="180122"/>
                  </a:lnTo>
                  <a:lnTo>
                    <a:pt x="1724022" y="156430"/>
                  </a:lnTo>
                  <a:lnTo>
                    <a:pt x="1684363" y="134244"/>
                  </a:lnTo>
                  <a:lnTo>
                    <a:pt x="1643754" y="113604"/>
                  </a:lnTo>
                  <a:lnTo>
                    <a:pt x="1602235" y="94550"/>
                  </a:lnTo>
                  <a:lnTo>
                    <a:pt x="1559846" y="77123"/>
                  </a:lnTo>
                  <a:lnTo>
                    <a:pt x="1516627" y="61360"/>
                  </a:lnTo>
                  <a:lnTo>
                    <a:pt x="1472616" y="47304"/>
                  </a:lnTo>
                  <a:lnTo>
                    <a:pt x="1427855" y="34992"/>
                  </a:lnTo>
                  <a:lnTo>
                    <a:pt x="1382382" y="24466"/>
                  </a:lnTo>
                  <a:lnTo>
                    <a:pt x="1336238" y="15764"/>
                  </a:lnTo>
                  <a:lnTo>
                    <a:pt x="1289462" y="8927"/>
                  </a:lnTo>
                  <a:lnTo>
                    <a:pt x="1242095" y="3994"/>
                  </a:lnTo>
                  <a:lnTo>
                    <a:pt x="1194175" y="1005"/>
                  </a:lnTo>
                  <a:lnTo>
                    <a:pt x="1145743" y="0"/>
                  </a:lnTo>
                  <a:lnTo>
                    <a:pt x="1097311" y="1005"/>
                  </a:lnTo>
                  <a:lnTo>
                    <a:pt x="1049392" y="3994"/>
                  </a:lnTo>
                  <a:lnTo>
                    <a:pt x="1002025" y="8927"/>
                  </a:lnTo>
                  <a:lnTo>
                    <a:pt x="955250" y="15764"/>
                  </a:lnTo>
                  <a:lnTo>
                    <a:pt x="909107" y="24466"/>
                  </a:lnTo>
                  <a:lnTo>
                    <a:pt x="863635" y="34992"/>
                  </a:lnTo>
                  <a:lnTo>
                    <a:pt x="818874" y="47304"/>
                  </a:lnTo>
                  <a:lnTo>
                    <a:pt x="774864" y="61360"/>
                  </a:lnTo>
                  <a:lnTo>
                    <a:pt x="731644" y="77123"/>
                  </a:lnTo>
                  <a:lnTo>
                    <a:pt x="689255" y="94550"/>
                  </a:lnTo>
                  <a:lnTo>
                    <a:pt x="647737" y="113604"/>
                  </a:lnTo>
                  <a:lnTo>
                    <a:pt x="607128" y="134244"/>
                  </a:lnTo>
                  <a:lnTo>
                    <a:pt x="567469" y="156430"/>
                  </a:lnTo>
                  <a:lnTo>
                    <a:pt x="528800" y="180122"/>
                  </a:lnTo>
                  <a:lnTo>
                    <a:pt x="491160" y="205282"/>
                  </a:lnTo>
                  <a:lnTo>
                    <a:pt x="454589" y="231868"/>
                  </a:lnTo>
                  <a:lnTo>
                    <a:pt x="419127" y="259842"/>
                  </a:lnTo>
                  <a:lnTo>
                    <a:pt x="384814" y="289163"/>
                  </a:lnTo>
                  <a:lnTo>
                    <a:pt x="351689" y="319792"/>
                  </a:lnTo>
                  <a:lnTo>
                    <a:pt x="319792" y="351689"/>
                  </a:lnTo>
                  <a:lnTo>
                    <a:pt x="289163" y="384814"/>
                  </a:lnTo>
                  <a:lnTo>
                    <a:pt x="259842" y="419127"/>
                  </a:lnTo>
                  <a:lnTo>
                    <a:pt x="231868" y="454589"/>
                  </a:lnTo>
                  <a:lnTo>
                    <a:pt x="205282" y="491160"/>
                  </a:lnTo>
                  <a:lnTo>
                    <a:pt x="180122" y="528800"/>
                  </a:lnTo>
                  <a:lnTo>
                    <a:pt x="156430" y="567469"/>
                  </a:lnTo>
                  <a:lnTo>
                    <a:pt x="134244" y="607128"/>
                  </a:lnTo>
                  <a:lnTo>
                    <a:pt x="113604" y="647737"/>
                  </a:lnTo>
                  <a:lnTo>
                    <a:pt x="94550" y="689255"/>
                  </a:lnTo>
                  <a:lnTo>
                    <a:pt x="77123" y="731644"/>
                  </a:lnTo>
                  <a:lnTo>
                    <a:pt x="61360" y="774864"/>
                  </a:lnTo>
                  <a:lnTo>
                    <a:pt x="47304" y="818874"/>
                  </a:lnTo>
                  <a:lnTo>
                    <a:pt x="34992" y="863635"/>
                  </a:lnTo>
                  <a:lnTo>
                    <a:pt x="24466" y="909107"/>
                  </a:lnTo>
                  <a:lnTo>
                    <a:pt x="15764" y="955250"/>
                  </a:lnTo>
                  <a:lnTo>
                    <a:pt x="8927" y="1002025"/>
                  </a:lnTo>
                  <a:lnTo>
                    <a:pt x="3994" y="1049392"/>
                  </a:lnTo>
                  <a:lnTo>
                    <a:pt x="1005" y="1097311"/>
                  </a:lnTo>
                  <a:lnTo>
                    <a:pt x="0" y="1145743"/>
                  </a:lnTo>
                  <a:close/>
                </a:path>
              </a:pathLst>
            </a:custGeom>
            <a:ln w="3556">
              <a:solidFill>
                <a:srgbClr val="7BAF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481502" y="8020900"/>
              <a:ext cx="1030605" cy="187325"/>
            </a:xfrm>
            <a:custGeom>
              <a:avLst/>
              <a:gdLst/>
              <a:ahLst/>
              <a:cxnLst/>
              <a:rect l="l" t="t" r="r" b="b"/>
              <a:pathLst>
                <a:path w="1030604" h="187325">
                  <a:moveTo>
                    <a:pt x="1030287" y="0"/>
                  </a:moveTo>
                  <a:lnTo>
                    <a:pt x="0" y="0"/>
                  </a:lnTo>
                  <a:lnTo>
                    <a:pt x="0" y="187325"/>
                  </a:lnTo>
                  <a:lnTo>
                    <a:pt x="1030287" y="187325"/>
                  </a:lnTo>
                  <a:lnTo>
                    <a:pt x="10302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489218" y="8023845"/>
            <a:ext cx="101917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75" dirty="0">
                <a:solidFill>
                  <a:srgbClr val="231F20"/>
                </a:solidFill>
                <a:latin typeface="Calibri"/>
                <a:cs typeface="Calibri"/>
              </a:rPr>
              <a:t>Para </a:t>
            </a:r>
            <a:r>
              <a:rPr sz="900" spc="5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900" spc="-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spc="70" dirty="0">
                <a:solidFill>
                  <a:srgbClr val="231F20"/>
                </a:solidFill>
                <a:latin typeface="Calibri"/>
                <a:cs typeface="Calibri"/>
              </a:rPr>
              <a:t>satılamaz.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28166" y="7787537"/>
            <a:ext cx="1024890" cy="476250"/>
            <a:chOff x="528166" y="7787537"/>
            <a:chExt cx="1024890" cy="476250"/>
          </a:xfrm>
        </p:grpSpPr>
        <p:sp>
          <p:nvSpPr>
            <p:cNvPr id="25" name="object 25"/>
            <p:cNvSpPr/>
            <p:nvPr/>
          </p:nvSpPr>
          <p:spPr>
            <a:xfrm>
              <a:off x="528166" y="7787537"/>
              <a:ext cx="1024890" cy="476250"/>
            </a:xfrm>
            <a:custGeom>
              <a:avLst/>
              <a:gdLst/>
              <a:ahLst/>
              <a:cxnLst/>
              <a:rect l="l" t="t" r="r" b="b"/>
              <a:pathLst>
                <a:path w="1024890" h="476250">
                  <a:moveTo>
                    <a:pt x="1024458" y="0"/>
                  </a:moveTo>
                  <a:lnTo>
                    <a:pt x="0" y="0"/>
                  </a:lnTo>
                  <a:lnTo>
                    <a:pt x="0" y="476250"/>
                  </a:lnTo>
                  <a:lnTo>
                    <a:pt x="1024458" y="476250"/>
                  </a:lnTo>
                  <a:lnTo>
                    <a:pt x="1024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31832" y="7936761"/>
              <a:ext cx="89611" cy="919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25275" y="7827099"/>
              <a:ext cx="395870" cy="3980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87531" y="7889720"/>
              <a:ext cx="271780" cy="273050"/>
            </a:xfrm>
            <a:custGeom>
              <a:avLst/>
              <a:gdLst/>
              <a:ahLst/>
              <a:cxnLst/>
              <a:rect l="l" t="t" r="r" b="b"/>
              <a:pathLst>
                <a:path w="271780" h="273050">
                  <a:moveTo>
                    <a:pt x="135674" y="0"/>
                  </a:moveTo>
                  <a:lnTo>
                    <a:pt x="92834" y="6965"/>
                  </a:lnTo>
                  <a:lnTo>
                    <a:pt x="55596" y="26351"/>
                  </a:lnTo>
                  <a:lnTo>
                    <a:pt x="26210" y="55895"/>
                  </a:lnTo>
                  <a:lnTo>
                    <a:pt x="6927" y="93332"/>
                  </a:lnTo>
                  <a:lnTo>
                    <a:pt x="0" y="136398"/>
                  </a:lnTo>
                  <a:lnTo>
                    <a:pt x="6927" y="179457"/>
                  </a:lnTo>
                  <a:lnTo>
                    <a:pt x="26210" y="216890"/>
                  </a:lnTo>
                  <a:lnTo>
                    <a:pt x="55596" y="246432"/>
                  </a:lnTo>
                  <a:lnTo>
                    <a:pt x="92834" y="265818"/>
                  </a:lnTo>
                  <a:lnTo>
                    <a:pt x="135674" y="272783"/>
                  </a:lnTo>
                  <a:lnTo>
                    <a:pt x="154421" y="269735"/>
                  </a:lnTo>
                  <a:lnTo>
                    <a:pt x="135674" y="269735"/>
                  </a:lnTo>
                  <a:lnTo>
                    <a:pt x="93795" y="262926"/>
                  </a:lnTo>
                  <a:lnTo>
                    <a:pt x="57393" y="243974"/>
                  </a:lnTo>
                  <a:lnTo>
                    <a:pt x="28668" y="215093"/>
                  </a:lnTo>
                  <a:lnTo>
                    <a:pt x="9819" y="178496"/>
                  </a:lnTo>
                  <a:lnTo>
                    <a:pt x="3047" y="136398"/>
                  </a:lnTo>
                  <a:lnTo>
                    <a:pt x="9819" y="94297"/>
                  </a:lnTo>
                  <a:lnTo>
                    <a:pt x="28668" y="57698"/>
                  </a:lnTo>
                  <a:lnTo>
                    <a:pt x="57393" y="28813"/>
                  </a:lnTo>
                  <a:lnTo>
                    <a:pt x="93795" y="9858"/>
                  </a:lnTo>
                  <a:lnTo>
                    <a:pt x="135674" y="3048"/>
                  </a:lnTo>
                  <a:lnTo>
                    <a:pt x="154421" y="3048"/>
                  </a:lnTo>
                  <a:lnTo>
                    <a:pt x="135674" y="0"/>
                  </a:lnTo>
                  <a:close/>
                </a:path>
                <a:path w="271780" h="273050">
                  <a:moveTo>
                    <a:pt x="154421" y="3048"/>
                  </a:moveTo>
                  <a:lnTo>
                    <a:pt x="135674" y="3048"/>
                  </a:lnTo>
                  <a:lnTo>
                    <a:pt x="177554" y="9858"/>
                  </a:lnTo>
                  <a:lnTo>
                    <a:pt x="213959" y="28813"/>
                  </a:lnTo>
                  <a:lnTo>
                    <a:pt x="242688" y="57698"/>
                  </a:lnTo>
                  <a:lnTo>
                    <a:pt x="261539" y="94297"/>
                  </a:lnTo>
                  <a:lnTo>
                    <a:pt x="268312" y="136398"/>
                  </a:lnTo>
                  <a:lnTo>
                    <a:pt x="261539" y="178496"/>
                  </a:lnTo>
                  <a:lnTo>
                    <a:pt x="242688" y="215093"/>
                  </a:lnTo>
                  <a:lnTo>
                    <a:pt x="213959" y="243974"/>
                  </a:lnTo>
                  <a:lnTo>
                    <a:pt x="177554" y="262926"/>
                  </a:lnTo>
                  <a:lnTo>
                    <a:pt x="135674" y="269735"/>
                  </a:lnTo>
                  <a:lnTo>
                    <a:pt x="154421" y="269735"/>
                  </a:lnTo>
                  <a:lnTo>
                    <a:pt x="215756" y="246432"/>
                  </a:lnTo>
                  <a:lnTo>
                    <a:pt x="245146" y="216890"/>
                  </a:lnTo>
                  <a:lnTo>
                    <a:pt x="264431" y="179457"/>
                  </a:lnTo>
                  <a:lnTo>
                    <a:pt x="271360" y="136398"/>
                  </a:lnTo>
                  <a:lnTo>
                    <a:pt x="264431" y="93332"/>
                  </a:lnTo>
                  <a:lnTo>
                    <a:pt x="245146" y="55895"/>
                  </a:lnTo>
                  <a:lnTo>
                    <a:pt x="215756" y="26351"/>
                  </a:lnTo>
                  <a:lnTo>
                    <a:pt x="178514" y="6965"/>
                  </a:lnTo>
                  <a:lnTo>
                    <a:pt x="154421" y="3048"/>
                  </a:lnTo>
                  <a:close/>
                </a:path>
              </a:pathLst>
            </a:custGeom>
            <a:solidFill>
              <a:srgbClr val="EB2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9711" y="7899092"/>
              <a:ext cx="247182" cy="2490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62389" y="7955909"/>
              <a:ext cx="119164" cy="18475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8632" y="7936760"/>
              <a:ext cx="387286" cy="20609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93471"/>
            <a:ext cx="235204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YÖNET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 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VE 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750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RETMEN 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RME</a:t>
            </a:r>
            <a:r>
              <a:rPr sz="750" spc="-190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750" spc="-5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750" spc="-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0942" y="466600"/>
            <a:ext cx="958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1947" y="438071"/>
            <a:ext cx="165064" cy="245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299" y="2516771"/>
            <a:ext cx="3985895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ders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giriş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çıkışlarında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hijyeni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sağlayacak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ge-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rekli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tedbirleri 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(el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yıkama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vb.)</a:t>
            </a:r>
            <a:r>
              <a:rPr sz="1000" spc="-1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almalıdır.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Dersler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sırasında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öğretmen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</a:t>
            </a:r>
            <a:r>
              <a:rPr sz="1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arasında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sağlık</a:t>
            </a:r>
            <a:r>
              <a:rPr sz="10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otori-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telerince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belirtilen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mesafeye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uygun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şekilde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dü-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zeni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oluşturulur.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Ayrıca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açık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havada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yapılacak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eğitim-öğretim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faaliyetlerinde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fiziksel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kurallarına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tedbirler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alınır.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ortamlarında 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</a:t>
            </a:r>
            <a:r>
              <a:rPr sz="10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şekil- 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ayarlanması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yapılması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2405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dönemlerinde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(COVID-19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vb.)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bulaşıcılığı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engellemek 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sağlık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otoritelerince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belirtilen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kişisel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koruyucu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donanım 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(KKD)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kullanılması</a:t>
            </a:r>
            <a:r>
              <a:rPr sz="10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ortamlarında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yüz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yüze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gelmeyecek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şekilde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çapraz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 düzeni</a:t>
            </a:r>
            <a:r>
              <a:rPr sz="10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9" y="2770771"/>
            <a:ext cx="3985895" cy="347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193040" algn="l"/>
              </a:tabLst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Temaslı takibi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için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ortamlarında,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öğrencinin</a:t>
            </a:r>
            <a:r>
              <a:rPr sz="1000" spc="3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zorunlu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hâller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dışında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yerde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oturması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Birkaç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sınıfın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bir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araya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gelmesi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ortak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yapılan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derslerde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oturma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düzeninin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sağlık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otoritelerince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belirtilen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mesa- 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feye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olması</a:t>
            </a:r>
            <a:r>
              <a:rPr sz="1000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Damlacık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oluşturması nedeniyle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sınıf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içinde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yüksek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sesle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ak- 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tivite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yapılmaz.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Kitap,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kalem,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oyuncak,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vb.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materyallerinin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kişiye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özel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olması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arası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materyal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alışverişi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yapılmaması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7"/>
              <a:tabLst>
                <a:tab pos="193675" algn="l"/>
              </a:tabLst>
            </a:pP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Öğrencilerin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40" dirty="0">
                <a:solidFill>
                  <a:srgbClr val="231F20"/>
                </a:solidFill>
                <a:latin typeface="Calibri"/>
                <a:cs typeface="Calibri"/>
              </a:rPr>
              <a:t>gün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boyu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ortamlarında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ders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görme-  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si,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ortamı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değişikliği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yapılmaması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Değişiklik 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zorunlu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ise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ortamlarının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her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kullanım</a:t>
            </a:r>
            <a:r>
              <a:rPr sz="10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sonrası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havalan- 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dırılıp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temizlik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dezenfeksiyonunun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yapılması</a:t>
            </a: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66600"/>
            <a:ext cx="26758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920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1947" y="438071"/>
            <a:ext cx="165064" cy="245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3151771"/>
            <a:ext cx="3985895" cy="271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0"/>
              </a:spcBef>
              <a:buAutoNum type="arabicPeriod" startAt="11"/>
              <a:tabLst>
                <a:tab pos="227965" algn="l"/>
              </a:tabLst>
            </a:pP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Günlük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grup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etkinliklerinde,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öğrencinin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5" dirty="0">
                <a:solidFill>
                  <a:srgbClr val="231F20"/>
                </a:solidFill>
                <a:latin typeface="Calibri"/>
                <a:cs typeface="Calibri"/>
              </a:rPr>
              <a:t>hep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aynı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grup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et-</a:t>
            </a:r>
            <a:endParaRPr sz="1000">
              <a:latin typeface="Calibri"/>
              <a:cs typeface="Calibri"/>
            </a:endParaRPr>
          </a:p>
          <a:p>
            <a:pPr marL="193040" algn="just">
              <a:lnSpc>
                <a:spcPct val="100000"/>
              </a:lnSpc>
              <a:spcBef>
                <a:spcPts val="800"/>
              </a:spcBef>
            </a:pP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kinlik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yapması</a:t>
            </a:r>
            <a:r>
              <a:rPr sz="10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Clr>
                <a:srgbClr val="231F20"/>
              </a:buClr>
              <a:buFont typeface="Calibri"/>
              <a:buAutoNum type="arabicPeriod" startAt="12"/>
              <a:tabLst>
                <a:tab pos="231775" algn="l"/>
              </a:tabLst>
            </a:pPr>
            <a:r>
              <a:rPr dirty="0"/>
              <a:t>	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Sanat,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müzik,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beden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eğitimi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gibi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derslerde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grupların</a:t>
            </a:r>
            <a:r>
              <a:rPr sz="10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birbiri- 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ne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karışmasının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önlenmesi</a:t>
            </a:r>
            <a:r>
              <a:rPr sz="10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Clr>
                <a:srgbClr val="231F20"/>
              </a:buClr>
              <a:buFont typeface="Calibri"/>
              <a:buAutoNum type="arabicPeriod" startAt="12"/>
              <a:tabLst>
                <a:tab pos="220345" algn="l"/>
              </a:tabLst>
            </a:pPr>
            <a:r>
              <a:rPr dirty="0"/>
              <a:t>	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Gerektiğinde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özel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eğitim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ihtiyacı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olan</a:t>
            </a:r>
            <a:r>
              <a:rPr sz="10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bireylerin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engel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durum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özelliklerine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düzenlemeler</a:t>
            </a:r>
            <a:r>
              <a:rPr sz="1000" spc="-1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yapılır.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Clr>
                <a:srgbClr val="231F20"/>
              </a:buClr>
              <a:buFont typeface="Calibri"/>
              <a:buAutoNum type="arabicPeriod" startAt="12"/>
              <a:tabLst>
                <a:tab pos="230504" algn="l"/>
              </a:tabLst>
            </a:pPr>
            <a:r>
              <a:rPr dirty="0"/>
              <a:t>	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belirtisi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gösteren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öğrencilerin öncelikle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belir- 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lenen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boş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odada/alanda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izole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edilmesi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ivedilikle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okul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idaresince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görevlendirilen idareciye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haber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verilmesi</a:t>
            </a:r>
            <a:r>
              <a:rPr sz="10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12"/>
              <a:tabLst>
                <a:tab pos="193675" algn="l"/>
              </a:tabLst>
            </a:pP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Eğitim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ortamlarında,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salgın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riski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nedeni</a:t>
            </a:r>
            <a:r>
              <a:rPr sz="10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beslenme 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faaliyetleri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yapılmamalıdır.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C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04811" y="3021469"/>
            <a:ext cx="3550386" cy="2747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738" y="488478"/>
            <a:ext cx="2650490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0"/>
              </a:lnSpc>
              <a:tabLst>
                <a:tab pos="2579370" algn="l"/>
              </a:tabLst>
            </a:pP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Y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ÖNET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7" baseline="3703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97" baseline="3703" dirty="0">
                <a:solidFill>
                  <a:srgbClr val="7BAFDE"/>
                </a:solidFill>
                <a:latin typeface="Trebuchet MS"/>
                <a:cs typeface="Trebuchet MS"/>
              </a:rPr>
              <a:t> </a:t>
            </a:r>
            <a:r>
              <a:rPr sz="1125" spc="-44" baseline="3703" dirty="0">
                <a:solidFill>
                  <a:srgbClr val="7BAFDE"/>
                </a:solidFill>
                <a:latin typeface="Verdana"/>
                <a:cs typeface="Verdana"/>
              </a:rPr>
              <a:t>V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120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22" baseline="3703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1125" spc="44" baseline="3703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1125" spc="-15" baseline="3703" dirty="0">
                <a:solidFill>
                  <a:srgbClr val="7BAFDE"/>
                </a:solidFill>
                <a:latin typeface="Verdana"/>
                <a:cs typeface="Verdana"/>
              </a:rPr>
              <a:t>RETME</a:t>
            </a:r>
            <a:r>
              <a:rPr sz="1125" spc="22" baseline="3703" dirty="0">
                <a:solidFill>
                  <a:srgbClr val="7BAFDE"/>
                </a:solidFill>
                <a:latin typeface="Verdana"/>
                <a:cs typeface="Verdana"/>
              </a:rPr>
              <a:t>N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baseline="3703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75" baseline="3703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-30" baseline="3703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1125" spc="-30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spc="15" baseline="3703" dirty="0">
                <a:solidFill>
                  <a:srgbClr val="7BAFDE"/>
                </a:solidFill>
                <a:latin typeface="Verdana"/>
                <a:cs typeface="Verdana"/>
              </a:rPr>
              <a:t>RM</a:t>
            </a:r>
            <a:r>
              <a:rPr sz="1125" spc="44" baseline="3703" dirty="0">
                <a:solidFill>
                  <a:srgbClr val="7BAFDE"/>
                </a:solidFill>
                <a:latin typeface="Verdana"/>
                <a:cs typeface="Verdana"/>
              </a:rPr>
              <a:t>E</a:t>
            </a:r>
            <a:r>
              <a:rPr sz="1125" spc="-157" baseline="3703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1125" spc="-7" baseline="3703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1125" spc="7" baseline="3703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1125" baseline="3703" dirty="0">
                <a:solidFill>
                  <a:srgbClr val="7BAFDE"/>
                </a:solidFill>
                <a:latin typeface="Trebuchet MS"/>
                <a:cs typeface="Trebuchet MS"/>
              </a:rPr>
              <a:t>	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9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11947" y="438071"/>
            <a:ext cx="165100" cy="246379"/>
            <a:chOff x="4911947" y="438071"/>
            <a:chExt cx="165100" cy="246379"/>
          </a:xfrm>
        </p:grpSpPr>
        <p:sp>
          <p:nvSpPr>
            <p:cNvPr id="4" name="object 4"/>
            <p:cNvSpPr/>
            <p:nvPr/>
          </p:nvSpPr>
          <p:spPr>
            <a:xfrm>
              <a:off x="4911947" y="613562"/>
              <a:ext cx="165100" cy="70485"/>
            </a:xfrm>
            <a:custGeom>
              <a:avLst/>
              <a:gdLst/>
              <a:ahLst/>
              <a:cxnLst/>
              <a:rect l="l" t="t" r="r" b="b"/>
              <a:pathLst>
                <a:path w="165100" h="70484">
                  <a:moveTo>
                    <a:pt x="112668" y="0"/>
                  </a:moveTo>
                  <a:lnTo>
                    <a:pt x="52406" y="0"/>
                  </a:lnTo>
                  <a:lnTo>
                    <a:pt x="37047" y="5039"/>
                  </a:lnTo>
                  <a:lnTo>
                    <a:pt x="23252" y="13120"/>
                  </a:lnTo>
                  <a:lnTo>
                    <a:pt x="11464" y="23919"/>
                  </a:lnTo>
                  <a:lnTo>
                    <a:pt x="2127" y="37109"/>
                  </a:lnTo>
                  <a:lnTo>
                    <a:pt x="0" y="44608"/>
                  </a:lnTo>
                  <a:lnTo>
                    <a:pt x="1357" y="51927"/>
                  </a:lnTo>
                  <a:lnTo>
                    <a:pt x="5722" y="57954"/>
                  </a:lnTo>
                  <a:lnTo>
                    <a:pt x="12617" y="61582"/>
                  </a:lnTo>
                  <a:lnTo>
                    <a:pt x="47363" y="68225"/>
                  </a:lnTo>
                  <a:lnTo>
                    <a:pt x="82531" y="70440"/>
                  </a:lnTo>
                  <a:lnTo>
                    <a:pt x="117698" y="68225"/>
                  </a:lnTo>
                  <a:lnTo>
                    <a:pt x="152444" y="61582"/>
                  </a:lnTo>
                  <a:lnTo>
                    <a:pt x="159345" y="57954"/>
                  </a:lnTo>
                  <a:lnTo>
                    <a:pt x="163709" y="51927"/>
                  </a:lnTo>
                  <a:lnTo>
                    <a:pt x="165064" y="44608"/>
                  </a:lnTo>
                  <a:lnTo>
                    <a:pt x="162934" y="37109"/>
                  </a:lnTo>
                  <a:lnTo>
                    <a:pt x="153600" y="23919"/>
                  </a:lnTo>
                  <a:lnTo>
                    <a:pt x="141816" y="13120"/>
                  </a:lnTo>
                  <a:lnTo>
                    <a:pt x="128025" y="5039"/>
                  </a:lnTo>
                  <a:lnTo>
                    <a:pt x="112668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31791" y="438071"/>
              <a:ext cx="125730" cy="175260"/>
            </a:xfrm>
            <a:custGeom>
              <a:avLst/>
              <a:gdLst/>
              <a:ahLst/>
              <a:cxnLst/>
              <a:rect l="l" t="t" r="r" b="b"/>
              <a:pathLst>
                <a:path w="125729" h="175259">
                  <a:moveTo>
                    <a:pt x="65559" y="0"/>
                  </a:moveTo>
                  <a:lnTo>
                    <a:pt x="55646" y="1624"/>
                  </a:lnTo>
                  <a:lnTo>
                    <a:pt x="46317" y="5349"/>
                  </a:lnTo>
                  <a:lnTo>
                    <a:pt x="37922" y="11076"/>
                  </a:lnTo>
                  <a:lnTo>
                    <a:pt x="23161" y="14056"/>
                  </a:lnTo>
                  <a:lnTo>
                    <a:pt x="11107" y="22184"/>
                  </a:lnTo>
                  <a:lnTo>
                    <a:pt x="2980" y="34238"/>
                  </a:lnTo>
                  <a:lnTo>
                    <a:pt x="0" y="48998"/>
                  </a:lnTo>
                  <a:lnTo>
                    <a:pt x="0" y="169686"/>
                  </a:lnTo>
                  <a:lnTo>
                    <a:pt x="5054" y="174741"/>
                  </a:lnTo>
                  <a:lnTo>
                    <a:pt x="120142" y="174741"/>
                  </a:lnTo>
                  <a:lnTo>
                    <a:pt x="125196" y="169686"/>
                  </a:lnTo>
                  <a:lnTo>
                    <a:pt x="125196" y="45379"/>
                  </a:lnTo>
                  <a:lnTo>
                    <a:pt x="98878" y="6450"/>
                  </a:lnTo>
                  <a:lnTo>
                    <a:pt x="75704" y="573"/>
                  </a:lnTo>
                  <a:lnTo>
                    <a:pt x="65559" y="0"/>
                  </a:lnTo>
                  <a:close/>
                </a:path>
              </a:pathLst>
            </a:custGeom>
            <a:solidFill>
              <a:srgbClr val="4A4D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45507" y="498870"/>
              <a:ext cx="98425" cy="114300"/>
            </a:xfrm>
            <a:custGeom>
              <a:avLst/>
              <a:gdLst/>
              <a:ahLst/>
              <a:cxnLst/>
              <a:rect l="l" t="t" r="r" b="b"/>
              <a:pathLst>
                <a:path w="98425" h="114300">
                  <a:moveTo>
                    <a:pt x="97802" y="0"/>
                  </a:moveTo>
                  <a:lnTo>
                    <a:pt x="0" y="0"/>
                  </a:lnTo>
                  <a:lnTo>
                    <a:pt x="0" y="113943"/>
                  </a:lnTo>
                  <a:lnTo>
                    <a:pt x="97802" y="113943"/>
                  </a:lnTo>
                  <a:lnTo>
                    <a:pt x="97802" y="0"/>
                  </a:lnTo>
                  <a:close/>
                </a:path>
              </a:pathLst>
            </a:custGeom>
            <a:solidFill>
              <a:srgbClr val="404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2616" y="529132"/>
              <a:ext cx="123825" cy="92075"/>
            </a:xfrm>
            <a:custGeom>
              <a:avLst/>
              <a:gdLst/>
              <a:ahLst/>
              <a:cxnLst/>
              <a:rect l="l" t="t" r="r" b="b"/>
              <a:pathLst>
                <a:path w="123825" h="92075">
                  <a:moveTo>
                    <a:pt x="17868" y="0"/>
                  </a:moveTo>
                  <a:lnTo>
                    <a:pt x="4648" y="0"/>
                  </a:lnTo>
                  <a:lnTo>
                    <a:pt x="0" y="4648"/>
                  </a:lnTo>
                  <a:lnTo>
                    <a:pt x="0" y="16116"/>
                  </a:lnTo>
                  <a:lnTo>
                    <a:pt x="4648" y="20764"/>
                  </a:lnTo>
                  <a:lnTo>
                    <a:pt x="17868" y="20764"/>
                  </a:lnTo>
                  <a:lnTo>
                    <a:pt x="17868" y="0"/>
                  </a:lnTo>
                  <a:close/>
                </a:path>
                <a:path w="123825" h="92075">
                  <a:moveTo>
                    <a:pt x="91998" y="39509"/>
                  </a:moveTo>
                  <a:lnTo>
                    <a:pt x="31737" y="39509"/>
                  </a:lnTo>
                  <a:lnTo>
                    <a:pt x="31737" y="84429"/>
                  </a:lnTo>
                  <a:lnTo>
                    <a:pt x="46456" y="89789"/>
                  </a:lnTo>
                  <a:lnTo>
                    <a:pt x="61810" y="91579"/>
                  </a:lnTo>
                  <a:lnTo>
                    <a:pt x="77165" y="89801"/>
                  </a:lnTo>
                  <a:lnTo>
                    <a:pt x="91897" y="84467"/>
                  </a:lnTo>
                  <a:lnTo>
                    <a:pt x="91998" y="39509"/>
                  </a:lnTo>
                  <a:close/>
                </a:path>
                <a:path w="123825" h="92075">
                  <a:moveTo>
                    <a:pt x="123558" y="4648"/>
                  </a:moveTo>
                  <a:lnTo>
                    <a:pt x="118910" y="0"/>
                  </a:lnTo>
                  <a:lnTo>
                    <a:pt x="105689" y="0"/>
                  </a:lnTo>
                  <a:lnTo>
                    <a:pt x="105689" y="20764"/>
                  </a:lnTo>
                  <a:lnTo>
                    <a:pt x="118910" y="20764"/>
                  </a:lnTo>
                  <a:lnTo>
                    <a:pt x="123558" y="16116"/>
                  </a:lnTo>
                  <a:lnTo>
                    <a:pt x="123558" y="4648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4353" y="568655"/>
              <a:ext cx="60325" cy="39370"/>
            </a:xfrm>
            <a:custGeom>
              <a:avLst/>
              <a:gdLst/>
              <a:ahLst/>
              <a:cxnLst/>
              <a:rect l="l" t="t" r="r" b="b"/>
              <a:pathLst>
                <a:path w="60325" h="39370">
                  <a:moveTo>
                    <a:pt x="60261" y="0"/>
                  </a:moveTo>
                  <a:lnTo>
                    <a:pt x="0" y="0"/>
                  </a:lnTo>
                  <a:lnTo>
                    <a:pt x="0" y="26492"/>
                  </a:lnTo>
                  <a:lnTo>
                    <a:pt x="60261" y="38874"/>
                  </a:lnTo>
                  <a:lnTo>
                    <a:pt x="60261" y="0"/>
                  </a:lnTo>
                  <a:close/>
                </a:path>
              </a:pathLst>
            </a:custGeom>
            <a:solidFill>
              <a:srgbClr val="F6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5456" y="474941"/>
              <a:ext cx="98425" cy="118110"/>
            </a:xfrm>
            <a:custGeom>
              <a:avLst/>
              <a:gdLst/>
              <a:ahLst/>
              <a:cxnLst/>
              <a:rect l="l" t="t" r="r" b="b"/>
              <a:pathLst>
                <a:path w="98425" h="118109">
                  <a:moveTo>
                    <a:pt x="26911" y="0"/>
                  </a:moveTo>
                  <a:lnTo>
                    <a:pt x="50" y="23926"/>
                  </a:lnTo>
                  <a:lnTo>
                    <a:pt x="0" y="69011"/>
                  </a:lnTo>
                  <a:lnTo>
                    <a:pt x="3845" y="88051"/>
                  </a:lnTo>
                  <a:lnTo>
                    <a:pt x="14331" y="103601"/>
                  </a:lnTo>
                  <a:lnTo>
                    <a:pt x="29885" y="114087"/>
                  </a:lnTo>
                  <a:lnTo>
                    <a:pt x="48933" y="117932"/>
                  </a:lnTo>
                  <a:lnTo>
                    <a:pt x="67978" y="114087"/>
                  </a:lnTo>
                  <a:lnTo>
                    <a:pt x="83527" y="103601"/>
                  </a:lnTo>
                  <a:lnTo>
                    <a:pt x="94010" y="88051"/>
                  </a:lnTo>
                  <a:lnTo>
                    <a:pt x="97853" y="69011"/>
                  </a:lnTo>
                  <a:lnTo>
                    <a:pt x="97815" y="23926"/>
                  </a:lnTo>
                  <a:lnTo>
                    <a:pt x="89700" y="23926"/>
                  </a:lnTo>
                  <a:lnTo>
                    <a:pt x="74676" y="22702"/>
                  </a:lnTo>
                  <a:lnTo>
                    <a:pt x="60139" y="19092"/>
                  </a:lnTo>
                  <a:lnTo>
                    <a:pt x="46371" y="13195"/>
                  </a:lnTo>
                  <a:lnTo>
                    <a:pt x="33654" y="5105"/>
                  </a:lnTo>
                  <a:lnTo>
                    <a:pt x="26911" y="0"/>
                  </a:lnTo>
                  <a:close/>
                </a:path>
              </a:pathLst>
            </a:custGeom>
            <a:solidFill>
              <a:srgbClr val="FC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45456" y="522703"/>
              <a:ext cx="98425" cy="70485"/>
            </a:xfrm>
            <a:custGeom>
              <a:avLst/>
              <a:gdLst/>
              <a:ahLst/>
              <a:cxnLst/>
              <a:rect l="l" t="t" r="r" b="b"/>
              <a:pathLst>
                <a:path w="98425" h="70484">
                  <a:moveTo>
                    <a:pt x="48931" y="0"/>
                  </a:moveTo>
                  <a:lnTo>
                    <a:pt x="40157" y="540"/>
                  </a:lnTo>
                  <a:lnTo>
                    <a:pt x="31483" y="2162"/>
                  </a:lnTo>
                  <a:lnTo>
                    <a:pt x="0" y="10112"/>
                  </a:lnTo>
                  <a:lnTo>
                    <a:pt x="0" y="21262"/>
                  </a:lnTo>
                  <a:lnTo>
                    <a:pt x="3845" y="40302"/>
                  </a:lnTo>
                  <a:lnTo>
                    <a:pt x="14331" y="55853"/>
                  </a:lnTo>
                  <a:lnTo>
                    <a:pt x="29885" y="66338"/>
                  </a:lnTo>
                  <a:lnTo>
                    <a:pt x="48933" y="70183"/>
                  </a:lnTo>
                  <a:lnTo>
                    <a:pt x="67978" y="66338"/>
                  </a:lnTo>
                  <a:lnTo>
                    <a:pt x="83527" y="55853"/>
                  </a:lnTo>
                  <a:lnTo>
                    <a:pt x="94010" y="40302"/>
                  </a:lnTo>
                  <a:lnTo>
                    <a:pt x="97853" y="21262"/>
                  </a:lnTo>
                  <a:lnTo>
                    <a:pt x="97853" y="10112"/>
                  </a:lnTo>
                  <a:lnTo>
                    <a:pt x="66370" y="2162"/>
                  </a:lnTo>
                  <a:lnTo>
                    <a:pt x="57702" y="540"/>
                  </a:lnTo>
                  <a:lnTo>
                    <a:pt x="48931" y="0"/>
                  </a:lnTo>
                  <a:close/>
                </a:path>
              </a:pathLst>
            </a:custGeom>
            <a:solidFill>
              <a:srgbClr val="7ED2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80" y="0"/>
            <a:ext cx="5760085" cy="8640445"/>
          </a:xfrm>
          <a:custGeom>
            <a:avLst/>
            <a:gdLst/>
            <a:ahLst/>
            <a:cxnLst/>
            <a:rect l="l" t="t" r="r" b="b"/>
            <a:pathLst>
              <a:path w="5760085" h="8640445">
                <a:moveTo>
                  <a:pt x="5759615" y="0"/>
                </a:moveTo>
                <a:lnTo>
                  <a:pt x="0" y="0"/>
                </a:lnTo>
                <a:lnTo>
                  <a:pt x="0" y="8640000"/>
                </a:lnTo>
                <a:lnTo>
                  <a:pt x="5759615" y="8640000"/>
                </a:lnTo>
                <a:lnTo>
                  <a:pt x="5759615" y="0"/>
                </a:lnTo>
                <a:close/>
              </a:path>
            </a:pathLst>
          </a:custGeom>
          <a:solidFill>
            <a:srgbClr val="C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87298" y="3212223"/>
            <a:ext cx="3748201" cy="2120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1000"/>
              </a:lnSpc>
              <a:spcBef>
                <a:spcPts val="95"/>
              </a:spcBef>
            </a:pPr>
            <a:r>
              <a:rPr sz="3500" dirty="0"/>
              <a:t>A.  </a:t>
            </a:r>
            <a:r>
              <a:rPr sz="3500" spc="-100" dirty="0"/>
              <a:t>ÖĞRETMENLER  </a:t>
            </a:r>
            <a:r>
              <a:rPr sz="3500" spc="-75" dirty="0"/>
              <a:t>ODASI</a:t>
            </a:r>
            <a:endParaRPr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1038" y="493471"/>
            <a:ext cx="2352040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YÖNET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C</a:t>
            </a:r>
            <a:r>
              <a:rPr sz="750" spc="-20" dirty="0">
                <a:solidFill>
                  <a:srgbClr val="7BAFDE"/>
                </a:solidFill>
                <a:latin typeface="Trebuchet MS"/>
                <a:cs typeface="Trebuchet MS"/>
              </a:rPr>
              <a:t>İ </a:t>
            </a:r>
            <a:r>
              <a:rPr sz="750" spc="-20" dirty="0">
                <a:solidFill>
                  <a:srgbClr val="7BAFDE"/>
                </a:solidFill>
                <a:latin typeface="Verdana"/>
                <a:cs typeface="Verdana"/>
              </a:rPr>
              <a:t>VE 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Ö</a:t>
            </a:r>
            <a:r>
              <a:rPr sz="750" dirty="0">
                <a:solidFill>
                  <a:srgbClr val="7BAFDE"/>
                </a:solidFill>
                <a:latin typeface="Trebuchet MS"/>
                <a:cs typeface="Trebuchet MS"/>
              </a:rPr>
              <a:t>Ğ</a:t>
            </a:r>
            <a:r>
              <a:rPr sz="750" dirty="0">
                <a:solidFill>
                  <a:srgbClr val="7BAFDE"/>
                </a:solidFill>
                <a:latin typeface="Verdana"/>
                <a:cs typeface="Verdana"/>
              </a:rPr>
              <a:t>RETMEN 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B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LG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LEND</a:t>
            </a:r>
            <a:r>
              <a:rPr sz="750" spc="-1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r>
              <a:rPr sz="750" spc="-15" dirty="0">
                <a:solidFill>
                  <a:srgbClr val="7BAFDE"/>
                </a:solidFill>
                <a:latin typeface="Verdana"/>
                <a:cs typeface="Verdana"/>
              </a:rPr>
              <a:t>RME</a:t>
            </a:r>
            <a:r>
              <a:rPr sz="750" spc="-190" dirty="0">
                <a:solidFill>
                  <a:srgbClr val="7BAFDE"/>
                </a:solidFill>
                <a:latin typeface="Verdana"/>
                <a:cs typeface="Verdana"/>
              </a:rPr>
              <a:t> </a:t>
            </a:r>
            <a:r>
              <a:rPr sz="750" spc="-5" dirty="0">
                <a:solidFill>
                  <a:srgbClr val="7BAFDE"/>
                </a:solidFill>
                <a:latin typeface="Verdana"/>
                <a:cs typeface="Verdana"/>
              </a:rPr>
              <a:t>REHBER</a:t>
            </a:r>
            <a:r>
              <a:rPr sz="750" spc="-5" dirty="0">
                <a:solidFill>
                  <a:srgbClr val="7BAFDE"/>
                </a:solidFill>
                <a:latin typeface="Trebuchet MS"/>
                <a:cs typeface="Trebuchet MS"/>
              </a:rPr>
              <a:t>İ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0942" y="466600"/>
            <a:ext cx="1663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1947" y="438071"/>
            <a:ext cx="165064" cy="245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295" y="1754771"/>
            <a:ext cx="3985895" cy="500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93040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odasında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sosyal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mesafe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kurallarına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uygun</a:t>
            </a:r>
            <a:r>
              <a:rPr sz="1000" spc="1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dav-</a:t>
            </a:r>
            <a:endParaRPr sz="1000">
              <a:latin typeface="Calibri"/>
              <a:cs typeface="Calibri"/>
            </a:endParaRPr>
          </a:p>
          <a:p>
            <a:pPr marL="193040">
              <a:lnSpc>
                <a:spcPct val="100000"/>
              </a:lnSpc>
              <a:spcBef>
                <a:spcPts val="800"/>
              </a:spcBef>
            </a:pP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ranır.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040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kişisel eşyalarını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özel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dolaplarına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koyar,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açıkta  bırakmaz.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040" algn="l"/>
              </a:tabLst>
            </a:pP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Bilgisayar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klavyesi, </a:t>
            </a:r>
            <a:r>
              <a:rPr sz="1000" spc="30" dirty="0">
                <a:solidFill>
                  <a:srgbClr val="231F20"/>
                </a:solidFill>
                <a:latin typeface="Calibri"/>
                <a:cs typeface="Calibri"/>
              </a:rPr>
              <a:t>fare,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telefon,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dolap,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kalem,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silgi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vb.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malze-  </a:t>
            </a:r>
            <a:r>
              <a:rPr sz="1000" spc="165" dirty="0">
                <a:solidFill>
                  <a:srgbClr val="231F20"/>
                </a:solidFill>
                <a:latin typeface="Calibri"/>
                <a:cs typeface="Calibri"/>
              </a:rPr>
              <a:t>me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14" dirty="0">
                <a:solidFill>
                  <a:srgbClr val="231F20"/>
                </a:solidFill>
                <a:latin typeface="Calibri"/>
                <a:cs typeface="Calibri"/>
              </a:rPr>
              <a:t>ekipmanın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ortak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kullanılmamasına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dikkat</a:t>
            </a:r>
            <a:r>
              <a:rPr sz="10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edilir.</a:t>
            </a:r>
            <a:r>
              <a:rPr sz="10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Ancak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ortak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kullanımı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zorunlu olan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malzemeler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temizliği</a:t>
            </a:r>
            <a:r>
              <a:rPr sz="1000" spc="-1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dezen- 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feksiyonu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yapıldıktan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sonra</a:t>
            </a:r>
            <a:r>
              <a:rPr sz="10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kullanılmalıdır.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odasına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misafir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ziyaretçi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kabul edilmemeli-  </a:t>
            </a:r>
            <a:r>
              <a:rPr sz="1000" spc="45" dirty="0">
                <a:solidFill>
                  <a:srgbClr val="231F20"/>
                </a:solidFill>
                <a:latin typeface="Calibri"/>
                <a:cs typeface="Calibri"/>
              </a:rPr>
              <a:t>dir.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odasında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el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antiseptiği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ve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genel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hijyen</a:t>
            </a:r>
            <a:r>
              <a:rPr sz="10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kuralları- 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nı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sağlayan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koruyucu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malzemeler</a:t>
            </a:r>
            <a:r>
              <a:rPr sz="1000" spc="-1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bulundurulur.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</a:t>
            </a:r>
            <a:r>
              <a:rPr sz="10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odasında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tek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kullanımlık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bardak,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pet</a:t>
            </a:r>
            <a:r>
              <a:rPr sz="10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şişe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su</a:t>
            </a:r>
            <a:r>
              <a:rPr sz="10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kul- 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lanılmalıdır. Çay/kahve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makinası</a:t>
            </a:r>
            <a:r>
              <a:rPr sz="10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kullanılmamalıdır.</a:t>
            </a:r>
            <a:endParaRPr sz="1000">
              <a:latin typeface="Calibri"/>
              <a:cs typeface="Calibri"/>
            </a:endParaRPr>
          </a:p>
          <a:p>
            <a:pPr marL="193040" marR="5080" indent="-180975" algn="just">
              <a:lnSpc>
                <a:spcPct val="166700"/>
              </a:lnSpc>
              <a:buAutoNum type="arabicPeriod" startAt="2"/>
              <a:tabLst>
                <a:tab pos="193040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odasında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salgın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hastalık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riski </a:t>
            </a:r>
            <a:r>
              <a:rPr sz="1000" spc="105" dirty="0">
                <a:solidFill>
                  <a:srgbClr val="231F20"/>
                </a:solidFill>
                <a:latin typeface="Calibri"/>
                <a:cs typeface="Calibri"/>
              </a:rPr>
              <a:t>nedeni</a:t>
            </a:r>
            <a:r>
              <a:rPr sz="1000" spc="-1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ile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beslen-  </a:t>
            </a:r>
            <a:r>
              <a:rPr sz="1000" spc="165" dirty="0">
                <a:solidFill>
                  <a:srgbClr val="231F20"/>
                </a:solidFill>
                <a:latin typeface="Calibri"/>
                <a:cs typeface="Calibri"/>
              </a:rPr>
              <a:t>me </a:t>
            </a:r>
            <a:r>
              <a:rPr sz="1000" spc="60" dirty="0">
                <a:solidFill>
                  <a:srgbClr val="231F20"/>
                </a:solidFill>
                <a:latin typeface="Calibri"/>
                <a:cs typeface="Calibri"/>
              </a:rPr>
              <a:t>faaliyetleri</a:t>
            </a:r>
            <a:r>
              <a:rPr sz="10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yapılmamalıdır.</a:t>
            </a:r>
            <a:endParaRPr sz="1000">
              <a:latin typeface="Calibri"/>
              <a:cs typeface="Calibri"/>
            </a:endParaRPr>
          </a:p>
          <a:p>
            <a:pPr marL="193040" marR="5080" indent="-180340" algn="just">
              <a:lnSpc>
                <a:spcPct val="166700"/>
              </a:lnSpc>
              <a:buAutoNum type="arabicPeriod" startAt="2"/>
              <a:tabLst>
                <a:tab pos="193675" algn="l"/>
              </a:tabLst>
            </a:pP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Öğretmenler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odasının havalandırma/iklimlendirme </a:t>
            </a:r>
            <a:r>
              <a:rPr sz="1000" spc="85" dirty="0">
                <a:solidFill>
                  <a:srgbClr val="231F20"/>
                </a:solidFill>
                <a:latin typeface="Calibri"/>
                <a:cs typeface="Calibri"/>
              </a:rPr>
              <a:t>sistemi  </a:t>
            </a:r>
            <a:r>
              <a:rPr sz="1000" spc="65" dirty="0">
                <a:solidFill>
                  <a:srgbClr val="231F20"/>
                </a:solidFill>
                <a:latin typeface="Calibri"/>
                <a:cs typeface="Calibri"/>
              </a:rPr>
              <a:t>varsa </a:t>
            </a:r>
            <a:r>
              <a:rPr sz="1000" spc="135" dirty="0">
                <a:solidFill>
                  <a:srgbClr val="231F20"/>
                </a:solidFill>
                <a:latin typeface="Calibri"/>
                <a:cs typeface="Calibri"/>
              </a:rPr>
              <a:t>bu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sistemin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sadece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dışarıdan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temiz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hava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verecek</a:t>
            </a:r>
            <a:r>
              <a:rPr sz="10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şekil-  </a:t>
            </a:r>
            <a:r>
              <a:rPr sz="1000" spc="120" dirty="0">
                <a:solidFill>
                  <a:srgbClr val="231F20"/>
                </a:solidFill>
                <a:latin typeface="Calibri"/>
                <a:cs typeface="Calibri"/>
              </a:rPr>
              <a:t>de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ayarlanması </a:t>
            </a:r>
            <a:r>
              <a:rPr sz="1000" spc="80" dirty="0">
                <a:solidFill>
                  <a:srgbClr val="231F20"/>
                </a:solidFill>
                <a:latin typeface="Calibri"/>
                <a:cs typeface="Calibri"/>
              </a:rPr>
              <a:t>aksi </a:t>
            </a:r>
            <a:r>
              <a:rPr sz="1000" spc="90" dirty="0">
                <a:solidFill>
                  <a:srgbClr val="231F20"/>
                </a:solidFill>
                <a:latin typeface="Calibri"/>
                <a:cs typeface="Calibri"/>
              </a:rPr>
              <a:t>hâllerde </a:t>
            </a:r>
            <a:r>
              <a:rPr sz="1000" spc="110" dirty="0">
                <a:solidFill>
                  <a:srgbClr val="231F20"/>
                </a:solidFill>
                <a:latin typeface="Calibri"/>
                <a:cs typeface="Calibri"/>
              </a:rPr>
              <a:t>doğal </a:t>
            </a:r>
            <a:r>
              <a:rPr sz="1000" spc="100" dirty="0">
                <a:solidFill>
                  <a:srgbClr val="231F20"/>
                </a:solidFill>
                <a:latin typeface="Calibri"/>
                <a:cs typeface="Calibri"/>
              </a:rPr>
              <a:t>havalandırma </a:t>
            </a:r>
            <a:r>
              <a:rPr sz="1000" spc="95" dirty="0">
                <a:solidFill>
                  <a:srgbClr val="231F20"/>
                </a:solidFill>
                <a:latin typeface="Calibri"/>
                <a:cs typeface="Calibri"/>
              </a:rPr>
              <a:t>yapılması  </a:t>
            </a:r>
            <a:r>
              <a:rPr sz="1000" spc="70" dirty="0">
                <a:solidFill>
                  <a:srgbClr val="231F20"/>
                </a:solidFill>
                <a:latin typeface="Calibri"/>
                <a:cs typeface="Calibri"/>
              </a:rPr>
              <a:t>sağlanır.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1520</Words>
  <Application>Microsoft Office PowerPoint</Application>
  <PresentationFormat>Özel</PresentationFormat>
  <Paragraphs>150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Office Theme</vt:lpstr>
      <vt:lpstr>YÖNETİCİ VE ÖĞRETMEN BİLGİLENDİRME REHBERİ</vt:lpstr>
      <vt:lpstr>PowerPoint Sunusu</vt:lpstr>
      <vt:lpstr>EĞİTİM  ORTAMLARINDA  UYULMASI  GEREKEN  KURALLAR</vt:lpstr>
      <vt:lpstr>PowerPoint Sunusu</vt:lpstr>
      <vt:lpstr>PowerPoint Sunusu</vt:lpstr>
      <vt:lpstr>PowerPoint Sunusu</vt:lpstr>
      <vt:lpstr>PowerPoint Sunusu</vt:lpstr>
      <vt:lpstr>A.  ÖĞRETMENLER  ODASI</vt:lpstr>
      <vt:lpstr>PowerPoint Sunusu</vt:lpstr>
      <vt:lpstr>PowerPoint Sunusu</vt:lpstr>
      <vt:lpstr>B.   NÖBETÇİ ÖĞRETMEN  GÖREVLERİ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C.  PANSİYONLARDA  DİKKAT EDİLECEK  HUSUSLAR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 ÖRETMEN.indd</dc:title>
  <dc:creator>Mak Grup Grafik</dc:creator>
  <cp:lastModifiedBy>OzgurM.OZTURK</cp:lastModifiedBy>
  <cp:revision>1</cp:revision>
  <dcterms:created xsi:type="dcterms:W3CDTF">2020-08-24T07:42:06Z</dcterms:created>
  <dcterms:modified xsi:type="dcterms:W3CDTF">2020-08-24T08:13:14Z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2020-08-24T00:00:00Z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2020-08-24T00:00:00Z</vt:filetime>
  </property>
</Properties>
</file>